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4"/>
    <p:sldMasterId id="2147483899" r:id="rId5"/>
    <p:sldMasterId id="2147483911" r:id="rId6"/>
    <p:sldMasterId id="2147483951" r:id="rId7"/>
    <p:sldMasterId id="2147483963" r:id="rId8"/>
  </p:sldMasterIdLst>
  <p:notesMasterIdLst>
    <p:notesMasterId r:id="rId18"/>
  </p:notesMasterIdLst>
  <p:sldIdLst>
    <p:sldId id="344" r:id="rId9"/>
    <p:sldId id="329" r:id="rId10"/>
    <p:sldId id="354" r:id="rId11"/>
    <p:sldId id="355" r:id="rId12"/>
    <p:sldId id="356" r:id="rId13"/>
    <p:sldId id="357" r:id="rId14"/>
    <p:sldId id="358" r:id="rId15"/>
    <p:sldId id="359" r:id="rId16"/>
    <p:sldId id="315"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75746" autoAdjust="0"/>
  </p:normalViewPr>
  <p:slideViewPr>
    <p:cSldViewPr>
      <p:cViewPr varScale="1">
        <p:scale>
          <a:sx n="47" d="100"/>
          <a:sy n="47" d="100"/>
        </p:scale>
        <p:origin x="1772" y="48"/>
      </p:cViewPr>
      <p:guideLst>
        <p:guide orient="horz" pos="2160"/>
        <p:guide pos="2880"/>
      </p:guideLst>
    </p:cSldViewPr>
  </p:slideViewPr>
  <p:outlineViewPr>
    <p:cViewPr>
      <p:scale>
        <a:sx n="33" d="100"/>
        <a:sy n="33" d="100"/>
      </p:scale>
      <p:origin x="0" y="-2550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5" Type="http://schemas.openxmlformats.org/officeDocument/2006/relationships/slideMaster" Target="slideMasters/slideMaster2.xml"/><Relationship Id="rId15" Type="http://schemas.openxmlformats.org/officeDocument/2006/relationships/slide" Target="slides/slide7.xml"/><Relationship Id="rId10" Type="http://schemas.openxmlformats.org/officeDocument/2006/relationships/slide" Target="slides/slide2.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765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37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765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765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765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889E32F-62DA-4C7B-88B9-EBDF5CEE31C9}" type="slidenum">
              <a:rPr lang="en-US"/>
              <a:pPr>
                <a:defRPr/>
              </a:pPr>
              <a:t>‹#›</a:t>
            </a:fld>
            <a:endParaRPr lang="en-US"/>
          </a:p>
        </p:txBody>
      </p:sp>
    </p:spTree>
    <p:extLst>
      <p:ext uri="{BB962C8B-B14F-4D97-AF65-F5344CB8AC3E}">
        <p14:creationId xmlns:p14="http://schemas.microsoft.com/office/powerpoint/2010/main" val="13748251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C947D730-116B-45AF-9733-C69DEE8252BF}" type="slidenum">
              <a:rPr lang="en-US" smtClean="0"/>
              <a:pPr/>
              <a:t>2</a:t>
            </a:fld>
            <a:endParaRPr 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0710774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B6395E67-57D7-46B6-A560-23B1CDC2FB9A}" type="slidenum">
              <a:rPr lang="en-US" smtClean="0"/>
              <a:pPr/>
              <a:t>3</a:t>
            </a:fld>
            <a:endParaRPr lang="en-US"/>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r>
              <a:rPr lang="en-US" dirty="0"/>
              <a:t>Pointers can be used in most valid C++ expressions. However, some special rules apply.</a:t>
            </a:r>
          </a:p>
          <a:p>
            <a:r>
              <a:rPr lang="en-US" dirty="0"/>
              <a:t>You may need to surround some parts of a pointer expression with parentheses in order to ensure that the outcome is what you desire.</a:t>
            </a:r>
          </a:p>
          <a:p>
            <a:r>
              <a:rPr lang="en-US" dirty="0"/>
              <a:t>As with any variable, a pointer may be used on the right side of an assignment operator to assign its value to another pointer.</a:t>
            </a:r>
          </a:p>
          <a:p>
            <a:pPr eaLnBrk="1" hangingPunct="1"/>
            <a:endParaRPr lang="en-US" dirty="0"/>
          </a:p>
        </p:txBody>
      </p:sp>
    </p:spTree>
    <p:extLst>
      <p:ext uri="{BB962C8B-B14F-4D97-AF65-F5344CB8AC3E}">
        <p14:creationId xmlns:p14="http://schemas.microsoft.com/office/powerpoint/2010/main" val="21215616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Like other variables, contents of pointer</a:t>
            </a:r>
            <a:r>
              <a:rPr lang="en-US" baseline="0" dirty="0"/>
              <a:t> </a:t>
            </a:r>
            <a:r>
              <a:rPr lang="en-US" dirty="0"/>
              <a:t>variables can be used in expressions. This slide gives example for</a:t>
            </a:r>
            <a:r>
              <a:rPr lang="en-US" baseline="0" dirty="0"/>
              <a:t> expressions involving pointers. In these expressions, the value contained at the location pointed by pointer is used and NOT the value of pointer. Thus instead of the actual variable, we can use the pointer variable it is pointed by.</a:t>
            </a:r>
          </a:p>
          <a:p>
            <a:endParaRPr lang="en-US" baseline="0" dirty="0"/>
          </a:p>
          <a:p>
            <a:r>
              <a:rPr lang="en-US" baseline="0" dirty="0"/>
              <a:t>The space between / and * in 3</a:t>
            </a:r>
            <a:r>
              <a:rPr lang="en-US" baseline="30000" dirty="0"/>
              <a:t>rd</a:t>
            </a:r>
            <a:r>
              <a:rPr lang="en-US" baseline="0" dirty="0"/>
              <a:t> expression is required ; otherwise it will be treated as a comment (/*)</a:t>
            </a:r>
            <a:endParaRPr lang="en-US" dirty="0"/>
          </a:p>
        </p:txBody>
      </p:sp>
      <p:sp>
        <p:nvSpPr>
          <p:cNvPr id="4" name="Slide Number Placeholder 3"/>
          <p:cNvSpPr>
            <a:spLocks noGrp="1"/>
          </p:cNvSpPr>
          <p:nvPr>
            <p:ph type="sldNum" sz="quarter" idx="10"/>
          </p:nvPr>
        </p:nvSpPr>
        <p:spPr/>
        <p:txBody>
          <a:bodyPr/>
          <a:lstStyle/>
          <a:p>
            <a:pPr>
              <a:defRPr/>
            </a:pPr>
            <a:fld id="{4889E32F-62DA-4C7B-88B9-EBDF5CEE31C9}" type="slidenum">
              <a:rPr lang="en-US" smtClean="0"/>
              <a:pPr>
                <a:defRPr/>
              </a:pPr>
              <a:t>4</a:t>
            </a:fld>
            <a:endParaRPr lang="en-US"/>
          </a:p>
        </p:txBody>
      </p:sp>
    </p:spTree>
    <p:extLst>
      <p:ext uri="{BB962C8B-B14F-4D97-AF65-F5344CB8AC3E}">
        <p14:creationId xmlns:p14="http://schemas.microsoft.com/office/powerpoint/2010/main" val="1289328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CF38FCDA-5182-4A66-8A6F-99A48B7D55D9}" type="slidenum">
              <a:rPr lang="en-US" smtClean="0"/>
              <a:pPr/>
              <a:t>5</a:t>
            </a:fld>
            <a:endParaRPr lang="en-US"/>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lnSpc>
                <a:spcPct val="90000"/>
              </a:lnSpc>
            </a:pPr>
            <a:r>
              <a:rPr lang="en-US" sz="2800" dirty="0"/>
              <a:t>Some limited arithmetic operations </a:t>
            </a:r>
          </a:p>
          <a:p>
            <a:pPr lvl="1" eaLnBrk="1" hangingPunct="1">
              <a:lnSpc>
                <a:spcPct val="90000"/>
              </a:lnSpc>
            </a:pPr>
            <a:r>
              <a:rPr lang="en-US" dirty="0"/>
              <a:t>integer values can be added to and subtracted from a pointer variable</a:t>
            </a:r>
          </a:p>
          <a:p>
            <a:pPr lvl="1" eaLnBrk="1" hangingPunct="1">
              <a:lnSpc>
                <a:spcPct val="90000"/>
              </a:lnSpc>
            </a:pPr>
            <a:r>
              <a:rPr lang="en-US" dirty="0"/>
              <a:t>value of one pointer variable can be subtracted from another pointer variable</a:t>
            </a:r>
          </a:p>
          <a:p>
            <a:pPr lvl="1" eaLnBrk="1" hangingPunct="1">
              <a:lnSpc>
                <a:spcPct val="90000"/>
              </a:lnSpc>
            </a:pPr>
            <a:r>
              <a:rPr lang="en-US" dirty="0"/>
              <a:t>Increment/Decrement</a:t>
            </a:r>
            <a:r>
              <a:rPr lang="en-US" baseline="0" dirty="0"/>
              <a:t> operations</a:t>
            </a:r>
            <a:endParaRPr lang="en-US" dirty="0"/>
          </a:p>
          <a:p>
            <a:pPr eaLnBrk="1" hangingPunct="1"/>
            <a:r>
              <a:rPr lang="en-US" dirty="0"/>
              <a:t>Note: If p1 and p2 are both pointers to the</a:t>
            </a:r>
            <a:r>
              <a:rPr lang="en-US" baseline="0" dirty="0"/>
              <a:t> </a:t>
            </a:r>
            <a:r>
              <a:rPr lang="en-US" dirty="0"/>
              <a:t>same array, then p2-p1 gives the number of</a:t>
            </a:r>
            <a:r>
              <a:rPr lang="en-US" baseline="0" dirty="0"/>
              <a:t> </a:t>
            </a:r>
            <a:r>
              <a:rPr lang="en-US" dirty="0"/>
              <a:t>elements between p1 and p2.</a:t>
            </a:r>
          </a:p>
        </p:txBody>
      </p:sp>
    </p:spTree>
    <p:extLst>
      <p:ext uri="{BB962C8B-B14F-4D97-AF65-F5344CB8AC3E}">
        <p14:creationId xmlns:p14="http://schemas.microsoft.com/office/powerpoint/2010/main" val="15106199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Arial" charset="0"/>
                <a:ea typeface="+mn-ea"/>
                <a:cs typeface="+mn-cs"/>
              </a:rPr>
              <a:t>As we've seen, you can add an integer to a pointer to get a new pointer, pointing somewhere beyond the original . For example, you might write</a:t>
            </a:r>
          </a:p>
          <a:p>
            <a:r>
              <a:rPr lang="en-US" dirty="0"/>
              <a:t>ip2 = ip1 + 3; </a:t>
            </a:r>
          </a:p>
          <a:p>
            <a:endParaRPr lang="en-US" sz="1200" b="0" i="0" kern="1200" dirty="0">
              <a:solidFill>
                <a:schemeClr val="tx1"/>
              </a:solidFill>
              <a:effectLst/>
              <a:latin typeface="Arial" charset="0"/>
              <a:ea typeface="+mn-ea"/>
              <a:cs typeface="+mn-cs"/>
            </a:endParaRPr>
          </a:p>
          <a:p>
            <a:r>
              <a:rPr lang="en-US" sz="1200" b="0" i="0" kern="1200" dirty="0">
                <a:solidFill>
                  <a:schemeClr val="tx1"/>
                </a:solidFill>
                <a:effectLst/>
                <a:latin typeface="Arial" charset="0"/>
                <a:ea typeface="+mn-ea"/>
                <a:cs typeface="+mn-cs"/>
              </a:rPr>
              <a:t>Applying a little algebra, you might wonder whether</a:t>
            </a:r>
            <a:r>
              <a:rPr lang="en-US" dirty="0"/>
              <a:t> ip2 - ip1 = 3 </a:t>
            </a:r>
            <a:r>
              <a:rPr lang="en-US" sz="1200" b="0" i="0" kern="1200" dirty="0">
                <a:solidFill>
                  <a:schemeClr val="tx1"/>
                </a:solidFill>
                <a:effectLst/>
                <a:latin typeface="Arial" charset="0"/>
                <a:ea typeface="+mn-ea"/>
                <a:cs typeface="+mn-cs"/>
              </a:rPr>
              <a:t>and the answer is, yes. When you subtract two pointers, as long as they point to the same type, the result is the number of elements separating them. </a:t>
            </a:r>
            <a:endParaRPr lang="en-US" dirty="0"/>
          </a:p>
        </p:txBody>
      </p:sp>
      <p:sp>
        <p:nvSpPr>
          <p:cNvPr id="4" name="Slide Number Placeholder 3"/>
          <p:cNvSpPr>
            <a:spLocks noGrp="1"/>
          </p:cNvSpPr>
          <p:nvPr>
            <p:ph type="sldNum" sz="quarter" idx="10"/>
          </p:nvPr>
        </p:nvSpPr>
        <p:spPr/>
        <p:txBody>
          <a:bodyPr/>
          <a:lstStyle/>
          <a:p>
            <a:pPr>
              <a:defRPr/>
            </a:pPr>
            <a:fld id="{4889E32F-62DA-4C7B-88B9-EBDF5CEE31C9}" type="slidenum">
              <a:rPr lang="en-US" smtClean="0"/>
              <a:pPr>
                <a:defRPr/>
              </a:pPr>
              <a:t>6</a:t>
            </a:fld>
            <a:endParaRPr lang="en-US"/>
          </a:p>
        </p:txBody>
      </p:sp>
    </p:spTree>
    <p:extLst>
      <p:ext uri="{BB962C8B-B14F-4D97-AF65-F5344CB8AC3E}">
        <p14:creationId xmlns:p14="http://schemas.microsoft.com/office/powerpoint/2010/main" val="286695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1000B59-6F6E-4452-9ED7-B00677BB5F50}" type="slidenum">
              <a:rPr lang="en-US" smtClean="0"/>
              <a:pPr/>
              <a:t>7</a:t>
            </a:fld>
            <a:endParaRPr lang="en-US"/>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dirty="0"/>
              <a:t>Relational operations - two pointer variables of the same type can be compared for equality, and so on</a:t>
            </a:r>
          </a:p>
          <a:p>
            <a:pPr eaLnBrk="1" hangingPunct="1"/>
            <a:endParaRPr lang="en-US" dirty="0"/>
          </a:p>
        </p:txBody>
      </p:sp>
    </p:spTree>
    <p:extLst>
      <p:ext uri="{BB962C8B-B14F-4D97-AF65-F5344CB8AC3E}">
        <p14:creationId xmlns:p14="http://schemas.microsoft.com/office/powerpoint/2010/main" val="23262729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7BADA051-0427-4254-AA48-29BFE02D97AE}" type="slidenum">
              <a:rPr lang="en-US" smtClean="0"/>
              <a:pPr/>
              <a:t>8</a:t>
            </a:fld>
            <a:endParaRPr lang="en-US"/>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r>
              <a:rPr lang="en-US" dirty="0"/>
              <a:t>The following are not allowed in C.</a:t>
            </a:r>
          </a:p>
          <a:p>
            <a:pPr eaLnBrk="1" hangingPunct="1"/>
            <a:r>
              <a:rPr lang="en-US" dirty="0"/>
              <a:t>Add two pointers.</a:t>
            </a:r>
          </a:p>
          <a:p>
            <a:pPr eaLnBrk="1" hangingPunct="1"/>
            <a:r>
              <a:rPr lang="en-US" dirty="0"/>
              <a:t>p1 = p1 + p2;</a:t>
            </a:r>
          </a:p>
          <a:p>
            <a:pPr eaLnBrk="1" hangingPunct="1"/>
            <a:r>
              <a:rPr lang="en-US" dirty="0"/>
              <a:t>Multiply / divide a pointer in an expression.</a:t>
            </a:r>
          </a:p>
          <a:p>
            <a:pPr eaLnBrk="1" hangingPunct="1"/>
            <a:r>
              <a:rPr lang="en-US" dirty="0"/>
              <a:t>p1 = p2 / 5;</a:t>
            </a:r>
          </a:p>
          <a:p>
            <a:pPr eaLnBrk="1" hangingPunct="1"/>
            <a:r>
              <a:rPr lang="en-US" dirty="0"/>
              <a:t>p1 = p1 - p2 * 10;</a:t>
            </a:r>
          </a:p>
        </p:txBody>
      </p:sp>
    </p:spTree>
    <p:extLst>
      <p:ext uri="{BB962C8B-B14F-4D97-AF65-F5344CB8AC3E}">
        <p14:creationId xmlns:p14="http://schemas.microsoft.com/office/powerpoint/2010/main" val="38057563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30104749-492D-40A7-B461-88029474D9CE}" type="slidenum">
              <a:rPr lang="en-US" smtClean="0"/>
              <a:pPr/>
              <a:t>9</a:t>
            </a:fld>
            <a:endParaRPr 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3885735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ftr" sz="quarter" idx="10"/>
          </p:nvPr>
        </p:nvSpPr>
        <p:spPr>
          <a:ln/>
        </p:spPr>
        <p:txBody>
          <a:bodyPr/>
          <a:lstStyle>
            <a:lvl1pPr>
              <a:defRPr/>
            </a:lvl1pPr>
          </a:lstStyle>
          <a:p>
            <a:pPr>
              <a:defRPr/>
            </a:pPr>
            <a:r>
              <a:rPr lang="en-IN"/>
              <a:t>CSE 1001                    Department of CSE</a:t>
            </a:r>
            <a:endParaRPr lang="en-US">
              <a:solidFill>
                <a:schemeClr val="bg1"/>
              </a:solidFill>
            </a:endParaRPr>
          </a:p>
        </p:txBody>
      </p:sp>
      <p:sp>
        <p:nvSpPr>
          <p:cNvPr id="5" name="Rectangle 5"/>
          <p:cNvSpPr>
            <a:spLocks noGrp="1" noChangeArrowheads="1"/>
          </p:cNvSpPr>
          <p:nvPr>
            <p:ph type="sldNum" sz="quarter" idx="11"/>
          </p:nvPr>
        </p:nvSpPr>
        <p:spPr>
          <a:ln/>
        </p:spPr>
        <p:txBody>
          <a:bodyPr/>
          <a:lstStyle>
            <a:lvl1pPr>
              <a:defRPr/>
            </a:lvl1pPr>
          </a:lstStyle>
          <a:p>
            <a:pPr>
              <a:defRPr/>
            </a:pPr>
            <a:fld id="{C59B383B-314B-46FA-A92B-CB8AD95DA88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r>
              <a:rPr lang="en-IN"/>
              <a:t>CSE 1001                    Department of CSE</a:t>
            </a:r>
            <a:endParaRPr lang="en-US">
              <a:solidFill>
                <a:schemeClr val="bg1"/>
              </a:solidFill>
            </a:endParaRPr>
          </a:p>
        </p:txBody>
      </p:sp>
      <p:sp>
        <p:nvSpPr>
          <p:cNvPr id="5" name="Rectangle 5"/>
          <p:cNvSpPr>
            <a:spLocks noGrp="1" noChangeArrowheads="1"/>
          </p:cNvSpPr>
          <p:nvPr>
            <p:ph type="sldNum" sz="quarter" idx="11"/>
          </p:nvPr>
        </p:nvSpPr>
        <p:spPr>
          <a:ln/>
        </p:spPr>
        <p:txBody>
          <a:bodyPr/>
          <a:lstStyle>
            <a:lvl1pPr>
              <a:defRPr/>
            </a:lvl1pPr>
          </a:lstStyle>
          <a:p>
            <a:pPr>
              <a:defRPr/>
            </a:pPr>
            <a:fld id="{2858E2E7-5816-48A5-A51E-57C6E3D4705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304800"/>
            <a:ext cx="2057400" cy="5791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304800"/>
            <a:ext cx="6019800" cy="579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r>
              <a:rPr lang="en-IN"/>
              <a:t>CSE 1001                    Department of CSE</a:t>
            </a:r>
            <a:endParaRPr lang="en-US">
              <a:solidFill>
                <a:schemeClr val="bg1"/>
              </a:solidFill>
            </a:endParaRPr>
          </a:p>
        </p:txBody>
      </p:sp>
      <p:sp>
        <p:nvSpPr>
          <p:cNvPr id="5" name="Rectangle 5"/>
          <p:cNvSpPr>
            <a:spLocks noGrp="1" noChangeArrowheads="1"/>
          </p:cNvSpPr>
          <p:nvPr>
            <p:ph type="sldNum" sz="quarter" idx="11"/>
          </p:nvPr>
        </p:nvSpPr>
        <p:spPr>
          <a:ln/>
        </p:spPr>
        <p:txBody>
          <a:bodyPr/>
          <a:lstStyle>
            <a:lvl1pPr>
              <a:defRPr/>
            </a:lvl1pPr>
          </a:lstStyle>
          <a:p>
            <a:pPr>
              <a:defRPr/>
            </a:pPr>
            <a:fld id="{FD716B74-02C1-4624-AF3E-DFB2FB70B5C8}"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flipV="1">
            <a:off x="0" y="888304"/>
            <a:ext cx="9144000" cy="56366"/>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accent6">
                  <a:lumMod val="75000"/>
                </a:schemeClr>
              </a:solidFill>
            </a:endParaRPr>
          </a:p>
        </p:txBody>
      </p:sp>
      <p:sp>
        <p:nvSpPr>
          <p:cNvPr id="8" name="Rectangle 7"/>
          <p:cNvSpPr/>
          <p:nvPr/>
        </p:nvSpPr>
        <p:spPr>
          <a:xfrm>
            <a:off x="0" y="6324600"/>
            <a:ext cx="9144000" cy="469726"/>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accent6">
                  <a:lumMod val="75000"/>
                </a:schemeClr>
              </a:solidFill>
            </a:endParaRPr>
          </a:p>
        </p:txBody>
      </p:sp>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fld id="{6FAEAAAD-93F6-4234-9D2B-A52A9521AD7A}" type="datetime1">
              <a:rPr lang="en-US" smtClean="0"/>
              <a:pPr>
                <a:defRPr/>
              </a:pPr>
              <a:t>11/21/2023</a:t>
            </a:fld>
            <a:endParaRPr lang="en-US"/>
          </a:p>
        </p:txBody>
      </p:sp>
      <p:sp>
        <p:nvSpPr>
          <p:cNvPr id="5" name="Footer Placeholder 4"/>
          <p:cNvSpPr>
            <a:spLocks noGrp="1"/>
          </p:cNvSpPr>
          <p:nvPr>
            <p:ph type="ftr" sz="quarter" idx="11"/>
          </p:nvPr>
        </p:nvSpPr>
        <p:spPr/>
        <p:txBody>
          <a:bodyPr/>
          <a:lstStyle/>
          <a:p>
            <a:pPr>
              <a:defRPr/>
            </a:pPr>
            <a:r>
              <a:rPr lang="en-IN"/>
              <a:t>CSE 1001                    Department of CSE</a:t>
            </a:r>
            <a:endParaRPr lang="en-US">
              <a:solidFill>
                <a:schemeClr val="bg1"/>
              </a:solidFill>
            </a:endParaRPr>
          </a:p>
        </p:txBody>
      </p:sp>
      <p:sp>
        <p:nvSpPr>
          <p:cNvPr id="6" name="Slide Number Placeholder 5"/>
          <p:cNvSpPr>
            <a:spLocks noGrp="1"/>
          </p:cNvSpPr>
          <p:nvPr>
            <p:ph type="sldNum" sz="quarter" idx="12"/>
          </p:nvPr>
        </p:nvSpPr>
        <p:spPr/>
        <p:txBody>
          <a:bodyPr/>
          <a:lstStyle/>
          <a:p>
            <a:pPr>
              <a:defRPr/>
            </a:pPr>
            <a:fld id="{B6545920-6B20-4B95-9513-A7544762976A}" type="slidenum">
              <a:rPr lang="en-US" smtClean="0"/>
              <a:pPr>
                <a:defRPr/>
              </a:pPr>
              <a:t>‹#›</a:t>
            </a:fld>
            <a:endParaRPr lang="en-US"/>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94526" y="91297"/>
            <a:ext cx="676191" cy="733333"/>
          </a:xfrm>
          <a:prstGeom prst="rect">
            <a:avLst/>
          </a:prstGeom>
        </p:spPr>
      </p:pic>
    </p:spTree>
    <p:extLst>
      <p:ext uri="{BB962C8B-B14F-4D97-AF65-F5344CB8AC3E}">
        <p14:creationId xmlns:p14="http://schemas.microsoft.com/office/powerpoint/2010/main" val="1648738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574074BC-8F37-4184-9414-08FB94CF2056}" type="datetime1">
              <a:rPr lang="en-US" smtClean="0"/>
              <a:pPr>
                <a:defRPr/>
              </a:pPr>
              <a:t>11/21/2023</a:t>
            </a:fld>
            <a:endParaRPr lang="en-US"/>
          </a:p>
        </p:txBody>
      </p:sp>
      <p:sp>
        <p:nvSpPr>
          <p:cNvPr id="5" name="Footer Placeholder 4"/>
          <p:cNvSpPr>
            <a:spLocks noGrp="1"/>
          </p:cNvSpPr>
          <p:nvPr>
            <p:ph type="ftr" sz="quarter" idx="11"/>
          </p:nvPr>
        </p:nvSpPr>
        <p:spPr/>
        <p:txBody>
          <a:bodyPr/>
          <a:lstStyle/>
          <a:p>
            <a:pPr>
              <a:defRPr/>
            </a:pPr>
            <a:r>
              <a:rPr lang="en-IN"/>
              <a:t>CSE 1001                    Department of CSE</a:t>
            </a:r>
            <a:endParaRPr lang="en-US">
              <a:solidFill>
                <a:schemeClr val="bg1"/>
              </a:solidFill>
            </a:endParaRPr>
          </a:p>
        </p:txBody>
      </p:sp>
      <p:sp>
        <p:nvSpPr>
          <p:cNvPr id="6" name="Slide Number Placeholder 5"/>
          <p:cNvSpPr>
            <a:spLocks noGrp="1"/>
          </p:cNvSpPr>
          <p:nvPr>
            <p:ph type="sldNum" sz="quarter" idx="12"/>
          </p:nvPr>
        </p:nvSpPr>
        <p:spPr/>
        <p:txBody>
          <a:bodyPr/>
          <a:lstStyle/>
          <a:p>
            <a:pPr>
              <a:defRPr/>
            </a:pPr>
            <a:fld id="{B657A9B6-8AE5-483E-BFDF-CAD71860E51C}" type="slidenum">
              <a:rPr lang="en-US" smtClean="0"/>
              <a:pPr>
                <a:defRPr/>
              </a:pPr>
              <a:t>‹#›</a:t>
            </a:fld>
            <a:endParaRPr lang="en-US"/>
          </a:p>
        </p:txBody>
      </p:sp>
    </p:spTree>
    <p:extLst>
      <p:ext uri="{BB962C8B-B14F-4D97-AF65-F5344CB8AC3E}">
        <p14:creationId xmlns:p14="http://schemas.microsoft.com/office/powerpoint/2010/main" val="20407348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B5A649DF-7018-4809-A4FB-CFE1646ED377}" type="datetime1">
              <a:rPr lang="en-US" smtClean="0"/>
              <a:pPr>
                <a:defRPr/>
              </a:pPr>
              <a:t>11/21/2023</a:t>
            </a:fld>
            <a:endParaRPr lang="en-US"/>
          </a:p>
        </p:txBody>
      </p:sp>
      <p:sp>
        <p:nvSpPr>
          <p:cNvPr id="5" name="Footer Placeholder 4"/>
          <p:cNvSpPr>
            <a:spLocks noGrp="1"/>
          </p:cNvSpPr>
          <p:nvPr>
            <p:ph type="ftr" sz="quarter" idx="11"/>
          </p:nvPr>
        </p:nvSpPr>
        <p:spPr/>
        <p:txBody>
          <a:bodyPr/>
          <a:lstStyle/>
          <a:p>
            <a:pPr>
              <a:defRPr/>
            </a:pPr>
            <a:r>
              <a:rPr lang="en-IN"/>
              <a:t>CSE 1001                    Department of CSE</a:t>
            </a:r>
            <a:endParaRPr lang="en-US">
              <a:solidFill>
                <a:schemeClr val="bg1"/>
              </a:solidFill>
            </a:endParaRPr>
          </a:p>
        </p:txBody>
      </p:sp>
      <p:sp>
        <p:nvSpPr>
          <p:cNvPr id="6" name="Slide Number Placeholder 5"/>
          <p:cNvSpPr>
            <a:spLocks noGrp="1"/>
          </p:cNvSpPr>
          <p:nvPr>
            <p:ph type="sldNum" sz="quarter" idx="12"/>
          </p:nvPr>
        </p:nvSpPr>
        <p:spPr/>
        <p:txBody>
          <a:bodyPr/>
          <a:lstStyle/>
          <a:p>
            <a:pPr>
              <a:defRPr/>
            </a:pPr>
            <a:fld id="{786D29CB-6EB5-44EE-9C0D-80F0A26A6653}" type="slidenum">
              <a:rPr lang="en-US" smtClean="0"/>
              <a:pPr>
                <a:defRPr/>
              </a:pPr>
              <a:t>‹#›</a:t>
            </a:fld>
            <a:endParaRPr lang="en-US"/>
          </a:p>
        </p:txBody>
      </p:sp>
    </p:spTree>
    <p:extLst>
      <p:ext uri="{BB962C8B-B14F-4D97-AF65-F5344CB8AC3E}">
        <p14:creationId xmlns:p14="http://schemas.microsoft.com/office/powerpoint/2010/main" val="22430087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fld id="{22708B7F-B617-42B9-90E0-509CC904CCCB}" type="datetime1">
              <a:rPr lang="en-US" smtClean="0"/>
              <a:pPr>
                <a:defRPr/>
              </a:pPr>
              <a:t>11/21/2023</a:t>
            </a:fld>
            <a:endParaRPr lang="en-US"/>
          </a:p>
        </p:txBody>
      </p:sp>
      <p:sp>
        <p:nvSpPr>
          <p:cNvPr id="6" name="Footer Placeholder 5"/>
          <p:cNvSpPr>
            <a:spLocks noGrp="1"/>
          </p:cNvSpPr>
          <p:nvPr>
            <p:ph type="ftr" sz="quarter" idx="11"/>
          </p:nvPr>
        </p:nvSpPr>
        <p:spPr/>
        <p:txBody>
          <a:bodyPr/>
          <a:lstStyle/>
          <a:p>
            <a:pPr>
              <a:defRPr/>
            </a:pPr>
            <a:r>
              <a:rPr lang="en-IN"/>
              <a:t>CSE 1001                    Department of CSE</a:t>
            </a:r>
            <a:endParaRPr lang="en-US">
              <a:solidFill>
                <a:schemeClr val="bg1"/>
              </a:solidFill>
            </a:endParaRPr>
          </a:p>
        </p:txBody>
      </p:sp>
      <p:sp>
        <p:nvSpPr>
          <p:cNvPr id="7" name="Slide Number Placeholder 6"/>
          <p:cNvSpPr>
            <a:spLocks noGrp="1"/>
          </p:cNvSpPr>
          <p:nvPr>
            <p:ph type="sldNum" sz="quarter" idx="12"/>
          </p:nvPr>
        </p:nvSpPr>
        <p:spPr/>
        <p:txBody>
          <a:bodyPr/>
          <a:lstStyle/>
          <a:p>
            <a:pPr>
              <a:defRPr/>
            </a:pPr>
            <a:fld id="{537B5D08-72B5-4569-BCCE-C812F7AA3A93}" type="slidenum">
              <a:rPr lang="en-US" smtClean="0"/>
              <a:pPr>
                <a:defRPr/>
              </a:pPr>
              <a:t>‹#›</a:t>
            </a:fld>
            <a:endParaRPr lang="en-US"/>
          </a:p>
        </p:txBody>
      </p:sp>
    </p:spTree>
    <p:extLst>
      <p:ext uri="{BB962C8B-B14F-4D97-AF65-F5344CB8AC3E}">
        <p14:creationId xmlns:p14="http://schemas.microsoft.com/office/powerpoint/2010/main" val="39654850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7CF80B02-4BEA-44A5-8A2F-D03A964E09E3}" type="datetime1">
              <a:rPr lang="en-US" smtClean="0"/>
              <a:pPr>
                <a:defRPr/>
              </a:pPr>
              <a:t>11/21/2023</a:t>
            </a:fld>
            <a:endParaRPr lang="en-US"/>
          </a:p>
        </p:txBody>
      </p:sp>
      <p:sp>
        <p:nvSpPr>
          <p:cNvPr id="8" name="Footer Placeholder 7"/>
          <p:cNvSpPr>
            <a:spLocks noGrp="1"/>
          </p:cNvSpPr>
          <p:nvPr>
            <p:ph type="ftr" sz="quarter" idx="11"/>
          </p:nvPr>
        </p:nvSpPr>
        <p:spPr/>
        <p:txBody>
          <a:bodyPr/>
          <a:lstStyle/>
          <a:p>
            <a:pPr>
              <a:defRPr/>
            </a:pPr>
            <a:r>
              <a:rPr lang="en-IN"/>
              <a:t>CSE 1001                    Department of CSE</a:t>
            </a:r>
            <a:endParaRPr lang="en-US">
              <a:solidFill>
                <a:schemeClr val="bg1"/>
              </a:solidFill>
            </a:endParaRPr>
          </a:p>
        </p:txBody>
      </p:sp>
      <p:sp>
        <p:nvSpPr>
          <p:cNvPr id="9" name="Slide Number Placeholder 8"/>
          <p:cNvSpPr>
            <a:spLocks noGrp="1"/>
          </p:cNvSpPr>
          <p:nvPr>
            <p:ph type="sldNum" sz="quarter" idx="12"/>
          </p:nvPr>
        </p:nvSpPr>
        <p:spPr/>
        <p:txBody>
          <a:bodyPr/>
          <a:lstStyle/>
          <a:p>
            <a:pPr>
              <a:defRPr/>
            </a:pPr>
            <a:fld id="{4C6073A4-AA62-4C6C-8359-D50318EB8FF8}" type="slidenum">
              <a:rPr lang="en-US" smtClean="0"/>
              <a:pPr>
                <a:defRPr/>
              </a:pPr>
              <a:t>‹#›</a:t>
            </a:fld>
            <a:endParaRPr lang="en-US"/>
          </a:p>
        </p:txBody>
      </p:sp>
    </p:spTree>
    <p:extLst>
      <p:ext uri="{BB962C8B-B14F-4D97-AF65-F5344CB8AC3E}">
        <p14:creationId xmlns:p14="http://schemas.microsoft.com/office/powerpoint/2010/main" val="3343304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3B3465FA-C5AC-4A30-92D9-DC2952808F81}" type="datetime1">
              <a:rPr lang="en-US" smtClean="0"/>
              <a:pPr>
                <a:defRPr/>
              </a:pPr>
              <a:t>11/21/2023</a:t>
            </a:fld>
            <a:endParaRPr lang="en-US"/>
          </a:p>
        </p:txBody>
      </p:sp>
      <p:sp>
        <p:nvSpPr>
          <p:cNvPr id="4" name="Footer Placeholder 3"/>
          <p:cNvSpPr>
            <a:spLocks noGrp="1"/>
          </p:cNvSpPr>
          <p:nvPr>
            <p:ph type="ftr" sz="quarter" idx="11"/>
          </p:nvPr>
        </p:nvSpPr>
        <p:spPr/>
        <p:txBody>
          <a:bodyPr/>
          <a:lstStyle/>
          <a:p>
            <a:pPr>
              <a:defRPr/>
            </a:pPr>
            <a:r>
              <a:rPr lang="en-IN"/>
              <a:t>CSE 1001                    Department of CSE</a:t>
            </a:r>
            <a:endParaRPr lang="en-US">
              <a:solidFill>
                <a:schemeClr val="bg1"/>
              </a:solidFill>
            </a:endParaRPr>
          </a:p>
        </p:txBody>
      </p:sp>
      <p:sp>
        <p:nvSpPr>
          <p:cNvPr id="5" name="Slide Number Placeholder 4"/>
          <p:cNvSpPr>
            <a:spLocks noGrp="1"/>
          </p:cNvSpPr>
          <p:nvPr>
            <p:ph type="sldNum" sz="quarter" idx="12"/>
          </p:nvPr>
        </p:nvSpPr>
        <p:spPr/>
        <p:txBody>
          <a:bodyPr/>
          <a:lstStyle/>
          <a:p>
            <a:pPr>
              <a:defRPr/>
            </a:pPr>
            <a:fld id="{F6179FEE-B998-4618-A64B-C4EAA51E4E12}" type="slidenum">
              <a:rPr lang="en-US" smtClean="0"/>
              <a:pPr>
                <a:defRPr/>
              </a:pPr>
              <a:t>‹#›</a:t>
            </a:fld>
            <a:endParaRPr lang="en-US"/>
          </a:p>
        </p:txBody>
      </p:sp>
    </p:spTree>
    <p:extLst>
      <p:ext uri="{BB962C8B-B14F-4D97-AF65-F5344CB8AC3E}">
        <p14:creationId xmlns:p14="http://schemas.microsoft.com/office/powerpoint/2010/main" val="12488507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E791718B-3908-48E0-AC88-5E92654BAD97}" type="datetime1">
              <a:rPr lang="en-US" smtClean="0"/>
              <a:pPr>
                <a:defRPr/>
              </a:pPr>
              <a:t>11/21/2023</a:t>
            </a:fld>
            <a:endParaRPr lang="en-US"/>
          </a:p>
        </p:txBody>
      </p:sp>
      <p:sp>
        <p:nvSpPr>
          <p:cNvPr id="3" name="Footer Placeholder 2"/>
          <p:cNvSpPr>
            <a:spLocks noGrp="1"/>
          </p:cNvSpPr>
          <p:nvPr>
            <p:ph type="ftr" sz="quarter" idx="11"/>
          </p:nvPr>
        </p:nvSpPr>
        <p:spPr/>
        <p:txBody>
          <a:bodyPr/>
          <a:lstStyle/>
          <a:p>
            <a:pPr>
              <a:defRPr/>
            </a:pPr>
            <a:r>
              <a:rPr lang="en-IN"/>
              <a:t>CSE 1001                    Department of CSE</a:t>
            </a:r>
            <a:endParaRPr lang="en-US">
              <a:solidFill>
                <a:schemeClr val="bg1"/>
              </a:solidFill>
            </a:endParaRPr>
          </a:p>
        </p:txBody>
      </p:sp>
      <p:sp>
        <p:nvSpPr>
          <p:cNvPr id="4" name="Slide Number Placeholder 3"/>
          <p:cNvSpPr>
            <a:spLocks noGrp="1"/>
          </p:cNvSpPr>
          <p:nvPr>
            <p:ph type="sldNum" sz="quarter" idx="12"/>
          </p:nvPr>
        </p:nvSpPr>
        <p:spPr/>
        <p:txBody>
          <a:bodyPr/>
          <a:lstStyle/>
          <a:p>
            <a:pPr>
              <a:defRPr/>
            </a:pPr>
            <a:fld id="{32539829-9EDE-40FF-AB01-F6CB399A2BD4}" type="slidenum">
              <a:rPr lang="en-US" smtClean="0"/>
              <a:pPr>
                <a:defRPr/>
              </a:pPr>
              <a:t>‹#›</a:t>
            </a:fld>
            <a:endParaRPr lang="en-US"/>
          </a:p>
        </p:txBody>
      </p:sp>
    </p:spTree>
    <p:extLst>
      <p:ext uri="{BB962C8B-B14F-4D97-AF65-F5344CB8AC3E}">
        <p14:creationId xmlns:p14="http://schemas.microsoft.com/office/powerpoint/2010/main" val="42617270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74E4A695-1B02-41E5-BC95-89D8A17069A7}" type="datetime1">
              <a:rPr lang="en-US" smtClean="0"/>
              <a:pPr>
                <a:defRPr/>
              </a:pPr>
              <a:t>11/21/2023</a:t>
            </a:fld>
            <a:endParaRPr lang="en-US"/>
          </a:p>
        </p:txBody>
      </p:sp>
      <p:sp>
        <p:nvSpPr>
          <p:cNvPr id="6" name="Footer Placeholder 5"/>
          <p:cNvSpPr>
            <a:spLocks noGrp="1"/>
          </p:cNvSpPr>
          <p:nvPr>
            <p:ph type="ftr" sz="quarter" idx="11"/>
          </p:nvPr>
        </p:nvSpPr>
        <p:spPr/>
        <p:txBody>
          <a:bodyPr/>
          <a:lstStyle/>
          <a:p>
            <a:pPr>
              <a:defRPr/>
            </a:pPr>
            <a:r>
              <a:rPr lang="en-IN"/>
              <a:t>CSE 1001                    Department of CSE</a:t>
            </a:r>
            <a:endParaRPr lang="en-US">
              <a:solidFill>
                <a:schemeClr val="bg1"/>
              </a:solidFill>
            </a:endParaRPr>
          </a:p>
        </p:txBody>
      </p:sp>
      <p:sp>
        <p:nvSpPr>
          <p:cNvPr id="7" name="Slide Number Placeholder 6"/>
          <p:cNvSpPr>
            <a:spLocks noGrp="1"/>
          </p:cNvSpPr>
          <p:nvPr>
            <p:ph type="sldNum" sz="quarter" idx="12"/>
          </p:nvPr>
        </p:nvSpPr>
        <p:spPr/>
        <p:txBody>
          <a:bodyPr/>
          <a:lstStyle/>
          <a:p>
            <a:pPr>
              <a:defRPr/>
            </a:pPr>
            <a:fld id="{15B48C19-8F76-4EEB-85FE-A888A03F93AC}" type="slidenum">
              <a:rPr lang="en-US" smtClean="0"/>
              <a:pPr>
                <a:defRPr/>
              </a:pPr>
              <a:t>‹#›</a:t>
            </a:fld>
            <a:endParaRPr lang="en-US"/>
          </a:p>
        </p:txBody>
      </p:sp>
    </p:spTree>
    <p:extLst>
      <p:ext uri="{BB962C8B-B14F-4D97-AF65-F5344CB8AC3E}">
        <p14:creationId xmlns:p14="http://schemas.microsoft.com/office/powerpoint/2010/main" val="3943192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r>
              <a:rPr lang="en-IN"/>
              <a:t>CSE 1001                    Department of CSE</a:t>
            </a:r>
            <a:endParaRPr lang="en-US">
              <a:solidFill>
                <a:schemeClr val="bg1"/>
              </a:solidFill>
            </a:endParaRPr>
          </a:p>
        </p:txBody>
      </p:sp>
      <p:sp>
        <p:nvSpPr>
          <p:cNvPr id="5" name="Rectangle 5"/>
          <p:cNvSpPr>
            <a:spLocks noGrp="1" noChangeArrowheads="1"/>
          </p:cNvSpPr>
          <p:nvPr>
            <p:ph type="sldNum" sz="quarter" idx="11"/>
          </p:nvPr>
        </p:nvSpPr>
        <p:spPr>
          <a:ln/>
        </p:spPr>
        <p:txBody>
          <a:bodyPr/>
          <a:lstStyle>
            <a:lvl1pPr>
              <a:defRPr/>
            </a:lvl1pPr>
          </a:lstStyle>
          <a:p>
            <a:pPr>
              <a:defRPr/>
            </a:pPr>
            <a:fld id="{889CD97E-F709-4871-AB55-1626A1B61E95}"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823E0188-4C3A-4F0A-8831-CCE608FEDDD4}" type="datetime1">
              <a:rPr lang="en-US" smtClean="0"/>
              <a:pPr>
                <a:defRPr/>
              </a:pPr>
              <a:t>11/21/2023</a:t>
            </a:fld>
            <a:endParaRPr lang="en-US"/>
          </a:p>
        </p:txBody>
      </p:sp>
      <p:sp>
        <p:nvSpPr>
          <p:cNvPr id="6" name="Footer Placeholder 5"/>
          <p:cNvSpPr>
            <a:spLocks noGrp="1"/>
          </p:cNvSpPr>
          <p:nvPr>
            <p:ph type="ftr" sz="quarter" idx="11"/>
          </p:nvPr>
        </p:nvSpPr>
        <p:spPr/>
        <p:txBody>
          <a:bodyPr/>
          <a:lstStyle/>
          <a:p>
            <a:pPr>
              <a:defRPr/>
            </a:pPr>
            <a:r>
              <a:rPr lang="en-IN"/>
              <a:t>CSE 1001                    Department of CSE</a:t>
            </a:r>
            <a:endParaRPr lang="en-US">
              <a:solidFill>
                <a:schemeClr val="bg1"/>
              </a:solidFill>
            </a:endParaRPr>
          </a:p>
        </p:txBody>
      </p:sp>
      <p:sp>
        <p:nvSpPr>
          <p:cNvPr id="7" name="Slide Number Placeholder 6"/>
          <p:cNvSpPr>
            <a:spLocks noGrp="1"/>
          </p:cNvSpPr>
          <p:nvPr>
            <p:ph type="sldNum" sz="quarter" idx="12"/>
          </p:nvPr>
        </p:nvSpPr>
        <p:spPr/>
        <p:txBody>
          <a:bodyPr/>
          <a:lstStyle/>
          <a:p>
            <a:pPr>
              <a:defRPr/>
            </a:pPr>
            <a:fld id="{7EE90F73-249F-476F-9C29-14D2CA06B8A4}" type="slidenum">
              <a:rPr lang="en-US" smtClean="0"/>
              <a:pPr>
                <a:defRPr/>
              </a:pPr>
              <a:t>‹#›</a:t>
            </a:fld>
            <a:endParaRPr lang="en-US"/>
          </a:p>
        </p:txBody>
      </p:sp>
    </p:spTree>
    <p:extLst>
      <p:ext uri="{BB962C8B-B14F-4D97-AF65-F5344CB8AC3E}">
        <p14:creationId xmlns:p14="http://schemas.microsoft.com/office/powerpoint/2010/main" val="2977503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0BF58684-5B9F-477A-BFAD-8C93FE169B0F}" type="datetime1">
              <a:rPr lang="en-US" smtClean="0"/>
              <a:pPr>
                <a:defRPr/>
              </a:pPr>
              <a:t>11/21/2023</a:t>
            </a:fld>
            <a:endParaRPr lang="en-US"/>
          </a:p>
        </p:txBody>
      </p:sp>
      <p:sp>
        <p:nvSpPr>
          <p:cNvPr id="5" name="Footer Placeholder 4"/>
          <p:cNvSpPr>
            <a:spLocks noGrp="1"/>
          </p:cNvSpPr>
          <p:nvPr>
            <p:ph type="ftr" sz="quarter" idx="11"/>
          </p:nvPr>
        </p:nvSpPr>
        <p:spPr/>
        <p:txBody>
          <a:bodyPr/>
          <a:lstStyle/>
          <a:p>
            <a:pPr>
              <a:defRPr/>
            </a:pPr>
            <a:r>
              <a:rPr lang="en-IN"/>
              <a:t>CSE 1001                    Department of CSE</a:t>
            </a:r>
            <a:endParaRPr lang="en-US">
              <a:solidFill>
                <a:schemeClr val="bg1"/>
              </a:solidFill>
            </a:endParaRPr>
          </a:p>
        </p:txBody>
      </p:sp>
      <p:sp>
        <p:nvSpPr>
          <p:cNvPr id="6" name="Slide Number Placeholder 5"/>
          <p:cNvSpPr>
            <a:spLocks noGrp="1"/>
          </p:cNvSpPr>
          <p:nvPr>
            <p:ph type="sldNum" sz="quarter" idx="12"/>
          </p:nvPr>
        </p:nvSpPr>
        <p:spPr/>
        <p:txBody>
          <a:bodyPr/>
          <a:lstStyle/>
          <a:p>
            <a:pPr>
              <a:defRPr/>
            </a:pPr>
            <a:fld id="{D1101BAE-FDA7-4CD2-8510-A51802176582}" type="slidenum">
              <a:rPr lang="en-US" smtClean="0"/>
              <a:pPr>
                <a:defRPr/>
              </a:pPr>
              <a:t>‹#›</a:t>
            </a:fld>
            <a:endParaRPr lang="en-US"/>
          </a:p>
        </p:txBody>
      </p:sp>
    </p:spTree>
    <p:extLst>
      <p:ext uri="{BB962C8B-B14F-4D97-AF65-F5344CB8AC3E}">
        <p14:creationId xmlns:p14="http://schemas.microsoft.com/office/powerpoint/2010/main" val="23450078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3BC6B9FB-A3CF-4DBB-98DA-C5EF14BE4493}" type="datetime1">
              <a:rPr lang="en-US" smtClean="0"/>
              <a:pPr>
                <a:defRPr/>
              </a:pPr>
              <a:t>11/21/2023</a:t>
            </a:fld>
            <a:endParaRPr lang="en-US"/>
          </a:p>
        </p:txBody>
      </p:sp>
      <p:sp>
        <p:nvSpPr>
          <p:cNvPr id="5" name="Footer Placeholder 4"/>
          <p:cNvSpPr>
            <a:spLocks noGrp="1"/>
          </p:cNvSpPr>
          <p:nvPr>
            <p:ph type="ftr" sz="quarter" idx="11"/>
          </p:nvPr>
        </p:nvSpPr>
        <p:spPr/>
        <p:txBody>
          <a:bodyPr/>
          <a:lstStyle/>
          <a:p>
            <a:pPr>
              <a:defRPr/>
            </a:pPr>
            <a:r>
              <a:rPr lang="en-IN"/>
              <a:t>CSE 1001                    Department of CSE</a:t>
            </a:r>
            <a:endParaRPr lang="en-US">
              <a:solidFill>
                <a:schemeClr val="bg1"/>
              </a:solidFill>
            </a:endParaRPr>
          </a:p>
        </p:txBody>
      </p:sp>
      <p:sp>
        <p:nvSpPr>
          <p:cNvPr id="6" name="Slide Number Placeholder 5"/>
          <p:cNvSpPr>
            <a:spLocks noGrp="1"/>
          </p:cNvSpPr>
          <p:nvPr>
            <p:ph type="sldNum" sz="quarter" idx="12"/>
          </p:nvPr>
        </p:nvSpPr>
        <p:spPr/>
        <p:txBody>
          <a:bodyPr/>
          <a:lstStyle/>
          <a:p>
            <a:pPr>
              <a:defRPr/>
            </a:pPr>
            <a:fld id="{CD1CDDF0-364B-4C9C-AE9C-0A3299842EA8}" type="slidenum">
              <a:rPr lang="en-US" smtClean="0"/>
              <a:pPr>
                <a:defRPr/>
              </a:pPr>
              <a:t>‹#›</a:t>
            </a:fld>
            <a:endParaRPr lang="en-US"/>
          </a:p>
        </p:txBody>
      </p:sp>
    </p:spTree>
    <p:extLst>
      <p:ext uri="{BB962C8B-B14F-4D97-AF65-F5344CB8AC3E}">
        <p14:creationId xmlns:p14="http://schemas.microsoft.com/office/powerpoint/2010/main" val="47295628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userDrawn="1"/>
        </p:nvSpPr>
        <p:spPr>
          <a:xfrm flipV="1">
            <a:off x="0" y="888304"/>
            <a:ext cx="9144000" cy="56366"/>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accent6">
                  <a:lumMod val="75000"/>
                </a:schemeClr>
              </a:solidFill>
            </a:endParaRPr>
          </a:p>
        </p:txBody>
      </p:sp>
      <p:sp>
        <p:nvSpPr>
          <p:cNvPr id="8" name="Rectangle 7"/>
          <p:cNvSpPr/>
          <p:nvPr userDrawn="1"/>
        </p:nvSpPr>
        <p:spPr>
          <a:xfrm>
            <a:off x="0" y="6324600"/>
            <a:ext cx="9144000" cy="469726"/>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accent6">
                  <a:lumMod val="75000"/>
                </a:schemeClr>
              </a:solidFill>
            </a:endParaRPr>
          </a:p>
        </p:txBody>
      </p:sp>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134DF22-0C71-4AAC-86FE-46287C857897}" type="datetime1">
              <a:rPr lang="en-US" smtClean="0"/>
              <a:pPr/>
              <a:t>11/21/2023</a:t>
            </a:fld>
            <a:endParaRPr lang="en-US"/>
          </a:p>
        </p:txBody>
      </p:sp>
      <p:sp>
        <p:nvSpPr>
          <p:cNvPr id="5" name="Footer Placeholder 4"/>
          <p:cNvSpPr>
            <a:spLocks noGrp="1"/>
          </p:cNvSpPr>
          <p:nvPr>
            <p:ph type="ftr" sz="quarter" idx="11"/>
          </p:nvPr>
        </p:nvSpPr>
        <p:spPr/>
        <p:txBody>
          <a:bodyPr/>
          <a:lstStyle/>
          <a:p>
            <a:r>
              <a:rPr lang="en-IN"/>
              <a:t>CSE 1001                    Department of CSE</a:t>
            </a:r>
            <a:endParaRPr lang="en-US" dirty="0"/>
          </a:p>
        </p:txBody>
      </p:sp>
      <p:sp>
        <p:nvSpPr>
          <p:cNvPr id="6" name="Slide Number Placeholder 5"/>
          <p:cNvSpPr>
            <a:spLocks noGrp="1"/>
          </p:cNvSpPr>
          <p:nvPr>
            <p:ph type="sldNum" sz="quarter" idx="12"/>
          </p:nvPr>
        </p:nvSpPr>
        <p:spPr/>
        <p:txBody>
          <a:bodyPr/>
          <a:lstStyle/>
          <a:p>
            <a:fld id="{EB572375-96E0-4DBB-B3D7-B1489209CDB4}" type="slidenum">
              <a:rPr lang="en-US" smtClean="0"/>
              <a:pPr/>
              <a:t>‹#›</a:t>
            </a:fld>
            <a:endParaRPr lang="en-US"/>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94526" y="91297"/>
            <a:ext cx="676191" cy="733333"/>
          </a:xfrm>
          <a:prstGeom prst="rect">
            <a:avLst/>
          </a:prstGeom>
        </p:spPr>
      </p:pic>
    </p:spTree>
    <p:extLst>
      <p:ext uri="{BB962C8B-B14F-4D97-AF65-F5344CB8AC3E}">
        <p14:creationId xmlns:p14="http://schemas.microsoft.com/office/powerpoint/2010/main" val="222502149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D80055-577D-482E-B97F-B54019763F13}" type="datetime1">
              <a:rPr lang="en-US" smtClean="0"/>
              <a:pPr/>
              <a:t>11/21/2023</a:t>
            </a:fld>
            <a:endParaRPr lang="en-US"/>
          </a:p>
        </p:txBody>
      </p:sp>
      <p:sp>
        <p:nvSpPr>
          <p:cNvPr id="5" name="Footer Placeholder 4"/>
          <p:cNvSpPr>
            <a:spLocks noGrp="1"/>
          </p:cNvSpPr>
          <p:nvPr>
            <p:ph type="ftr" sz="quarter" idx="11"/>
          </p:nvPr>
        </p:nvSpPr>
        <p:spPr/>
        <p:txBody>
          <a:bodyPr/>
          <a:lstStyle/>
          <a:p>
            <a:r>
              <a:rPr lang="en-IN"/>
              <a:t>CSE 1001                    Department of CSE</a:t>
            </a:r>
            <a:endParaRPr lang="en-US"/>
          </a:p>
        </p:txBody>
      </p:sp>
      <p:sp>
        <p:nvSpPr>
          <p:cNvPr id="6" name="Slide Number Placeholder 5"/>
          <p:cNvSpPr>
            <a:spLocks noGrp="1"/>
          </p:cNvSpPr>
          <p:nvPr>
            <p:ph type="sldNum" sz="quarter" idx="12"/>
          </p:nvPr>
        </p:nvSpPr>
        <p:spPr/>
        <p:txBody>
          <a:bodyPr/>
          <a:lstStyle/>
          <a:p>
            <a:fld id="{EB572375-96E0-4DBB-B3D7-B1489209CDB4}" type="slidenum">
              <a:rPr lang="en-US" smtClean="0"/>
              <a:pPr/>
              <a:t>‹#›</a:t>
            </a:fld>
            <a:endParaRPr lang="en-US"/>
          </a:p>
        </p:txBody>
      </p:sp>
    </p:spTree>
    <p:extLst>
      <p:ext uri="{BB962C8B-B14F-4D97-AF65-F5344CB8AC3E}">
        <p14:creationId xmlns:p14="http://schemas.microsoft.com/office/powerpoint/2010/main" val="304340062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D685D6-9ED5-402B-9921-6B91DFD685AA}" type="datetime1">
              <a:rPr lang="en-US" smtClean="0"/>
              <a:pPr/>
              <a:t>11/21/2023</a:t>
            </a:fld>
            <a:endParaRPr lang="en-US"/>
          </a:p>
        </p:txBody>
      </p:sp>
      <p:sp>
        <p:nvSpPr>
          <p:cNvPr id="5" name="Footer Placeholder 4"/>
          <p:cNvSpPr>
            <a:spLocks noGrp="1"/>
          </p:cNvSpPr>
          <p:nvPr>
            <p:ph type="ftr" sz="quarter" idx="11"/>
          </p:nvPr>
        </p:nvSpPr>
        <p:spPr/>
        <p:txBody>
          <a:bodyPr/>
          <a:lstStyle/>
          <a:p>
            <a:r>
              <a:rPr lang="en-IN"/>
              <a:t>CSE 1001                    Department of CSE</a:t>
            </a:r>
            <a:endParaRPr lang="en-US"/>
          </a:p>
        </p:txBody>
      </p:sp>
      <p:sp>
        <p:nvSpPr>
          <p:cNvPr id="6" name="Slide Number Placeholder 5"/>
          <p:cNvSpPr>
            <a:spLocks noGrp="1"/>
          </p:cNvSpPr>
          <p:nvPr>
            <p:ph type="sldNum" sz="quarter" idx="12"/>
          </p:nvPr>
        </p:nvSpPr>
        <p:spPr/>
        <p:txBody>
          <a:bodyPr/>
          <a:lstStyle/>
          <a:p>
            <a:fld id="{EB572375-96E0-4DBB-B3D7-B1489209CDB4}" type="slidenum">
              <a:rPr lang="en-US" smtClean="0"/>
              <a:pPr/>
              <a:t>‹#›</a:t>
            </a:fld>
            <a:endParaRPr lang="en-US"/>
          </a:p>
        </p:txBody>
      </p:sp>
    </p:spTree>
    <p:extLst>
      <p:ext uri="{BB962C8B-B14F-4D97-AF65-F5344CB8AC3E}">
        <p14:creationId xmlns:p14="http://schemas.microsoft.com/office/powerpoint/2010/main" val="41331581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4DB43FB-5A91-4F27-9ACE-F1CD346DC55A}" type="datetime1">
              <a:rPr lang="en-US" smtClean="0"/>
              <a:pPr/>
              <a:t>11/21/2023</a:t>
            </a:fld>
            <a:endParaRPr lang="en-US"/>
          </a:p>
        </p:txBody>
      </p:sp>
      <p:sp>
        <p:nvSpPr>
          <p:cNvPr id="6" name="Footer Placeholder 5"/>
          <p:cNvSpPr>
            <a:spLocks noGrp="1"/>
          </p:cNvSpPr>
          <p:nvPr>
            <p:ph type="ftr" sz="quarter" idx="11"/>
          </p:nvPr>
        </p:nvSpPr>
        <p:spPr/>
        <p:txBody>
          <a:bodyPr/>
          <a:lstStyle/>
          <a:p>
            <a:r>
              <a:rPr lang="en-IN"/>
              <a:t>CSE 1001                    Department of CSE</a:t>
            </a:r>
            <a:endParaRPr lang="en-US"/>
          </a:p>
        </p:txBody>
      </p:sp>
      <p:sp>
        <p:nvSpPr>
          <p:cNvPr id="7" name="Slide Number Placeholder 6"/>
          <p:cNvSpPr>
            <a:spLocks noGrp="1"/>
          </p:cNvSpPr>
          <p:nvPr>
            <p:ph type="sldNum" sz="quarter" idx="12"/>
          </p:nvPr>
        </p:nvSpPr>
        <p:spPr/>
        <p:txBody>
          <a:bodyPr/>
          <a:lstStyle/>
          <a:p>
            <a:fld id="{EB572375-96E0-4DBB-B3D7-B1489209CDB4}" type="slidenum">
              <a:rPr lang="en-US" smtClean="0"/>
              <a:pPr/>
              <a:t>‹#›</a:t>
            </a:fld>
            <a:endParaRPr lang="en-US"/>
          </a:p>
        </p:txBody>
      </p:sp>
    </p:spTree>
    <p:extLst>
      <p:ext uri="{BB962C8B-B14F-4D97-AF65-F5344CB8AC3E}">
        <p14:creationId xmlns:p14="http://schemas.microsoft.com/office/powerpoint/2010/main" val="5911788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6A8E04E-B05B-4208-988D-E952856BB225}" type="datetime1">
              <a:rPr lang="en-US" smtClean="0"/>
              <a:pPr/>
              <a:t>11/21/2023</a:t>
            </a:fld>
            <a:endParaRPr lang="en-US"/>
          </a:p>
        </p:txBody>
      </p:sp>
      <p:sp>
        <p:nvSpPr>
          <p:cNvPr id="8" name="Footer Placeholder 7"/>
          <p:cNvSpPr>
            <a:spLocks noGrp="1"/>
          </p:cNvSpPr>
          <p:nvPr>
            <p:ph type="ftr" sz="quarter" idx="11"/>
          </p:nvPr>
        </p:nvSpPr>
        <p:spPr/>
        <p:txBody>
          <a:bodyPr/>
          <a:lstStyle/>
          <a:p>
            <a:r>
              <a:rPr lang="en-IN"/>
              <a:t>CSE 1001                    Department of CSE</a:t>
            </a:r>
            <a:endParaRPr lang="en-US"/>
          </a:p>
        </p:txBody>
      </p:sp>
      <p:sp>
        <p:nvSpPr>
          <p:cNvPr id="9" name="Slide Number Placeholder 8"/>
          <p:cNvSpPr>
            <a:spLocks noGrp="1"/>
          </p:cNvSpPr>
          <p:nvPr>
            <p:ph type="sldNum" sz="quarter" idx="12"/>
          </p:nvPr>
        </p:nvSpPr>
        <p:spPr/>
        <p:txBody>
          <a:bodyPr/>
          <a:lstStyle/>
          <a:p>
            <a:fld id="{EB572375-96E0-4DBB-B3D7-B1489209CDB4}" type="slidenum">
              <a:rPr lang="en-US" smtClean="0"/>
              <a:pPr/>
              <a:t>‹#›</a:t>
            </a:fld>
            <a:endParaRPr lang="en-US"/>
          </a:p>
        </p:txBody>
      </p:sp>
    </p:spTree>
    <p:extLst>
      <p:ext uri="{BB962C8B-B14F-4D97-AF65-F5344CB8AC3E}">
        <p14:creationId xmlns:p14="http://schemas.microsoft.com/office/powerpoint/2010/main" val="367915406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24966B1-FC32-435C-8F71-DCBF1861CF60}" type="datetime1">
              <a:rPr lang="en-US" smtClean="0"/>
              <a:pPr/>
              <a:t>11/21/2023</a:t>
            </a:fld>
            <a:endParaRPr lang="en-US"/>
          </a:p>
        </p:txBody>
      </p:sp>
      <p:sp>
        <p:nvSpPr>
          <p:cNvPr id="4" name="Footer Placeholder 3"/>
          <p:cNvSpPr>
            <a:spLocks noGrp="1"/>
          </p:cNvSpPr>
          <p:nvPr>
            <p:ph type="ftr" sz="quarter" idx="11"/>
          </p:nvPr>
        </p:nvSpPr>
        <p:spPr/>
        <p:txBody>
          <a:bodyPr/>
          <a:lstStyle/>
          <a:p>
            <a:r>
              <a:rPr lang="en-IN"/>
              <a:t>CSE 1001                    Department of CSE</a:t>
            </a:r>
            <a:endParaRPr lang="en-US"/>
          </a:p>
        </p:txBody>
      </p:sp>
      <p:sp>
        <p:nvSpPr>
          <p:cNvPr id="5" name="Slide Number Placeholder 4"/>
          <p:cNvSpPr>
            <a:spLocks noGrp="1"/>
          </p:cNvSpPr>
          <p:nvPr>
            <p:ph type="sldNum" sz="quarter" idx="12"/>
          </p:nvPr>
        </p:nvSpPr>
        <p:spPr/>
        <p:txBody>
          <a:bodyPr/>
          <a:lstStyle/>
          <a:p>
            <a:fld id="{EB572375-96E0-4DBB-B3D7-B1489209CDB4}" type="slidenum">
              <a:rPr lang="en-US" smtClean="0"/>
              <a:pPr/>
              <a:t>‹#›</a:t>
            </a:fld>
            <a:endParaRPr lang="en-US"/>
          </a:p>
        </p:txBody>
      </p:sp>
    </p:spTree>
    <p:extLst>
      <p:ext uri="{BB962C8B-B14F-4D97-AF65-F5344CB8AC3E}">
        <p14:creationId xmlns:p14="http://schemas.microsoft.com/office/powerpoint/2010/main" val="410017941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F20807-DCC0-471B-BE75-E851CBE8C50D}" type="datetime1">
              <a:rPr lang="en-US" smtClean="0"/>
              <a:pPr/>
              <a:t>11/21/2023</a:t>
            </a:fld>
            <a:endParaRPr lang="en-US"/>
          </a:p>
        </p:txBody>
      </p:sp>
      <p:sp>
        <p:nvSpPr>
          <p:cNvPr id="3" name="Footer Placeholder 2"/>
          <p:cNvSpPr>
            <a:spLocks noGrp="1"/>
          </p:cNvSpPr>
          <p:nvPr>
            <p:ph type="ftr" sz="quarter" idx="11"/>
          </p:nvPr>
        </p:nvSpPr>
        <p:spPr/>
        <p:txBody>
          <a:bodyPr/>
          <a:lstStyle/>
          <a:p>
            <a:r>
              <a:rPr lang="en-IN"/>
              <a:t>CSE 1001                    Department of CSE</a:t>
            </a:r>
            <a:endParaRPr lang="en-US"/>
          </a:p>
        </p:txBody>
      </p:sp>
      <p:sp>
        <p:nvSpPr>
          <p:cNvPr id="4" name="Slide Number Placeholder 3"/>
          <p:cNvSpPr>
            <a:spLocks noGrp="1"/>
          </p:cNvSpPr>
          <p:nvPr>
            <p:ph type="sldNum" sz="quarter" idx="12"/>
          </p:nvPr>
        </p:nvSpPr>
        <p:spPr/>
        <p:txBody>
          <a:bodyPr/>
          <a:lstStyle/>
          <a:p>
            <a:fld id="{EB572375-96E0-4DBB-B3D7-B1489209CDB4}" type="slidenum">
              <a:rPr lang="en-US" smtClean="0"/>
              <a:pPr/>
              <a:t>‹#›</a:t>
            </a:fld>
            <a:endParaRPr lang="en-US"/>
          </a:p>
        </p:txBody>
      </p:sp>
    </p:spTree>
    <p:extLst>
      <p:ext uri="{BB962C8B-B14F-4D97-AF65-F5344CB8AC3E}">
        <p14:creationId xmlns:p14="http://schemas.microsoft.com/office/powerpoint/2010/main" val="2664173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IN"/>
              <a:t>CSE 1001                    Department of CSE</a:t>
            </a:r>
            <a:endParaRPr lang="en-US">
              <a:solidFill>
                <a:schemeClr val="bg1"/>
              </a:solidFill>
            </a:endParaRPr>
          </a:p>
        </p:txBody>
      </p:sp>
      <p:sp>
        <p:nvSpPr>
          <p:cNvPr id="5" name="Rectangle 5"/>
          <p:cNvSpPr>
            <a:spLocks noGrp="1" noChangeArrowheads="1"/>
          </p:cNvSpPr>
          <p:nvPr>
            <p:ph type="sldNum" sz="quarter" idx="11"/>
          </p:nvPr>
        </p:nvSpPr>
        <p:spPr>
          <a:ln/>
        </p:spPr>
        <p:txBody>
          <a:bodyPr/>
          <a:lstStyle>
            <a:lvl1pPr>
              <a:defRPr/>
            </a:lvl1pPr>
          </a:lstStyle>
          <a:p>
            <a:pPr>
              <a:defRPr/>
            </a:pPr>
            <a:fld id="{765C93BA-3515-49A1-AF6F-EA04B440203E}"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E73A63-0958-47BB-8510-4EB4204D53E7}" type="datetime1">
              <a:rPr lang="en-US" smtClean="0"/>
              <a:pPr/>
              <a:t>11/21/2023</a:t>
            </a:fld>
            <a:endParaRPr lang="en-US"/>
          </a:p>
        </p:txBody>
      </p:sp>
      <p:sp>
        <p:nvSpPr>
          <p:cNvPr id="6" name="Footer Placeholder 5"/>
          <p:cNvSpPr>
            <a:spLocks noGrp="1"/>
          </p:cNvSpPr>
          <p:nvPr>
            <p:ph type="ftr" sz="quarter" idx="11"/>
          </p:nvPr>
        </p:nvSpPr>
        <p:spPr/>
        <p:txBody>
          <a:bodyPr/>
          <a:lstStyle/>
          <a:p>
            <a:r>
              <a:rPr lang="en-IN"/>
              <a:t>CSE 1001                    Department of CSE</a:t>
            </a:r>
            <a:endParaRPr lang="en-US"/>
          </a:p>
        </p:txBody>
      </p:sp>
      <p:sp>
        <p:nvSpPr>
          <p:cNvPr id="7" name="Slide Number Placeholder 6"/>
          <p:cNvSpPr>
            <a:spLocks noGrp="1"/>
          </p:cNvSpPr>
          <p:nvPr>
            <p:ph type="sldNum" sz="quarter" idx="12"/>
          </p:nvPr>
        </p:nvSpPr>
        <p:spPr/>
        <p:txBody>
          <a:bodyPr/>
          <a:lstStyle/>
          <a:p>
            <a:fld id="{EB572375-96E0-4DBB-B3D7-B1489209CDB4}" type="slidenum">
              <a:rPr lang="en-US" smtClean="0"/>
              <a:pPr/>
              <a:t>‹#›</a:t>
            </a:fld>
            <a:endParaRPr lang="en-US"/>
          </a:p>
        </p:txBody>
      </p:sp>
    </p:spTree>
    <p:extLst>
      <p:ext uri="{BB962C8B-B14F-4D97-AF65-F5344CB8AC3E}">
        <p14:creationId xmlns:p14="http://schemas.microsoft.com/office/powerpoint/2010/main" val="239690620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B256631-DBB7-4F8C-BE25-D1E491BC15B4}" type="datetime1">
              <a:rPr lang="en-US" smtClean="0"/>
              <a:pPr/>
              <a:t>11/21/2023</a:t>
            </a:fld>
            <a:endParaRPr lang="en-US"/>
          </a:p>
        </p:txBody>
      </p:sp>
      <p:sp>
        <p:nvSpPr>
          <p:cNvPr id="6" name="Footer Placeholder 5"/>
          <p:cNvSpPr>
            <a:spLocks noGrp="1"/>
          </p:cNvSpPr>
          <p:nvPr>
            <p:ph type="ftr" sz="quarter" idx="11"/>
          </p:nvPr>
        </p:nvSpPr>
        <p:spPr/>
        <p:txBody>
          <a:bodyPr/>
          <a:lstStyle/>
          <a:p>
            <a:r>
              <a:rPr lang="en-IN"/>
              <a:t>CSE 1001                    Department of CSE</a:t>
            </a:r>
            <a:endParaRPr lang="en-US"/>
          </a:p>
        </p:txBody>
      </p:sp>
      <p:sp>
        <p:nvSpPr>
          <p:cNvPr id="7" name="Slide Number Placeholder 6"/>
          <p:cNvSpPr>
            <a:spLocks noGrp="1"/>
          </p:cNvSpPr>
          <p:nvPr>
            <p:ph type="sldNum" sz="quarter" idx="12"/>
          </p:nvPr>
        </p:nvSpPr>
        <p:spPr/>
        <p:txBody>
          <a:bodyPr/>
          <a:lstStyle/>
          <a:p>
            <a:fld id="{EB572375-96E0-4DBB-B3D7-B1489209CDB4}" type="slidenum">
              <a:rPr lang="en-US" smtClean="0"/>
              <a:pPr/>
              <a:t>‹#›</a:t>
            </a:fld>
            <a:endParaRPr lang="en-US"/>
          </a:p>
        </p:txBody>
      </p:sp>
    </p:spTree>
    <p:extLst>
      <p:ext uri="{BB962C8B-B14F-4D97-AF65-F5344CB8AC3E}">
        <p14:creationId xmlns:p14="http://schemas.microsoft.com/office/powerpoint/2010/main" val="79243132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13E942-BF4D-4357-9805-403D823D7CE5}" type="datetime1">
              <a:rPr lang="en-US" smtClean="0"/>
              <a:pPr/>
              <a:t>11/21/2023</a:t>
            </a:fld>
            <a:endParaRPr lang="en-US"/>
          </a:p>
        </p:txBody>
      </p:sp>
      <p:sp>
        <p:nvSpPr>
          <p:cNvPr id="5" name="Footer Placeholder 4"/>
          <p:cNvSpPr>
            <a:spLocks noGrp="1"/>
          </p:cNvSpPr>
          <p:nvPr>
            <p:ph type="ftr" sz="quarter" idx="11"/>
          </p:nvPr>
        </p:nvSpPr>
        <p:spPr/>
        <p:txBody>
          <a:bodyPr/>
          <a:lstStyle/>
          <a:p>
            <a:r>
              <a:rPr lang="en-IN"/>
              <a:t>CSE 1001                    Department of CSE</a:t>
            </a:r>
            <a:endParaRPr lang="en-US"/>
          </a:p>
        </p:txBody>
      </p:sp>
      <p:sp>
        <p:nvSpPr>
          <p:cNvPr id="6" name="Slide Number Placeholder 5"/>
          <p:cNvSpPr>
            <a:spLocks noGrp="1"/>
          </p:cNvSpPr>
          <p:nvPr>
            <p:ph type="sldNum" sz="quarter" idx="12"/>
          </p:nvPr>
        </p:nvSpPr>
        <p:spPr/>
        <p:txBody>
          <a:bodyPr/>
          <a:lstStyle/>
          <a:p>
            <a:fld id="{EB572375-96E0-4DBB-B3D7-B1489209CDB4}" type="slidenum">
              <a:rPr lang="en-US" smtClean="0"/>
              <a:pPr/>
              <a:t>‹#›</a:t>
            </a:fld>
            <a:endParaRPr lang="en-US"/>
          </a:p>
        </p:txBody>
      </p:sp>
    </p:spTree>
    <p:extLst>
      <p:ext uri="{BB962C8B-B14F-4D97-AF65-F5344CB8AC3E}">
        <p14:creationId xmlns:p14="http://schemas.microsoft.com/office/powerpoint/2010/main" val="298368672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34AA4F-C512-4A87-ACAE-72769CFE80F2}" type="datetime1">
              <a:rPr lang="en-US" smtClean="0"/>
              <a:pPr/>
              <a:t>11/21/2023</a:t>
            </a:fld>
            <a:endParaRPr lang="en-US"/>
          </a:p>
        </p:txBody>
      </p:sp>
      <p:sp>
        <p:nvSpPr>
          <p:cNvPr id="5" name="Footer Placeholder 4"/>
          <p:cNvSpPr>
            <a:spLocks noGrp="1"/>
          </p:cNvSpPr>
          <p:nvPr>
            <p:ph type="ftr" sz="quarter" idx="11"/>
          </p:nvPr>
        </p:nvSpPr>
        <p:spPr/>
        <p:txBody>
          <a:bodyPr/>
          <a:lstStyle/>
          <a:p>
            <a:r>
              <a:rPr lang="en-IN"/>
              <a:t>CSE 1001                    Department of CSE</a:t>
            </a:r>
            <a:endParaRPr lang="en-US"/>
          </a:p>
        </p:txBody>
      </p:sp>
      <p:sp>
        <p:nvSpPr>
          <p:cNvPr id="6" name="Slide Number Placeholder 5"/>
          <p:cNvSpPr>
            <a:spLocks noGrp="1"/>
          </p:cNvSpPr>
          <p:nvPr>
            <p:ph type="sldNum" sz="quarter" idx="12"/>
          </p:nvPr>
        </p:nvSpPr>
        <p:spPr/>
        <p:txBody>
          <a:bodyPr/>
          <a:lstStyle/>
          <a:p>
            <a:fld id="{EB572375-96E0-4DBB-B3D7-B1489209CDB4}" type="slidenum">
              <a:rPr lang="en-US" smtClean="0"/>
              <a:pPr/>
              <a:t>‹#›</a:t>
            </a:fld>
            <a:endParaRPr lang="en-US"/>
          </a:p>
        </p:txBody>
      </p:sp>
    </p:spTree>
    <p:extLst>
      <p:ext uri="{BB962C8B-B14F-4D97-AF65-F5344CB8AC3E}">
        <p14:creationId xmlns:p14="http://schemas.microsoft.com/office/powerpoint/2010/main" val="242948982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F4745-080E-4B88-8B8B-2992D21A2570}"/>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a:extLst>
              <a:ext uri="{FF2B5EF4-FFF2-40B4-BE49-F238E27FC236}">
                <a16:creationId xmlns:a16="http://schemas.microsoft.com/office/drawing/2014/main" id="{30E94FCC-663F-4763-BD22-ED6902EECAA9}"/>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71BA37EB-2F3B-4811-9996-207993AAD2DE}"/>
              </a:ext>
            </a:extLst>
          </p:cNvPr>
          <p:cNvSpPr>
            <a:spLocks noGrp="1"/>
          </p:cNvSpPr>
          <p:nvPr>
            <p:ph type="dt" sz="half" idx="10"/>
          </p:nvPr>
        </p:nvSpPr>
        <p:spPr/>
        <p:txBody>
          <a:bodyPr/>
          <a:lstStyle/>
          <a:p>
            <a:fld id="{FB388FF3-697A-4A7B-A84C-C06286702708}" type="datetime1">
              <a:rPr lang="en-US" smtClean="0">
                <a:solidFill>
                  <a:srgbClr val="002060"/>
                </a:solidFill>
              </a:rPr>
              <a:pPr/>
              <a:t>11/21/2023</a:t>
            </a:fld>
            <a:endParaRPr lang="en-US">
              <a:solidFill>
                <a:srgbClr val="002060"/>
              </a:solidFill>
            </a:endParaRPr>
          </a:p>
        </p:txBody>
      </p:sp>
      <p:sp>
        <p:nvSpPr>
          <p:cNvPr id="5" name="Footer Placeholder 4">
            <a:extLst>
              <a:ext uri="{FF2B5EF4-FFF2-40B4-BE49-F238E27FC236}">
                <a16:creationId xmlns:a16="http://schemas.microsoft.com/office/drawing/2014/main" id="{36A36A9E-BCDE-41C3-9CC5-60E542941285}"/>
              </a:ext>
            </a:extLst>
          </p:cNvPr>
          <p:cNvSpPr>
            <a:spLocks noGrp="1"/>
          </p:cNvSpPr>
          <p:nvPr>
            <p:ph type="ftr" sz="quarter" idx="11"/>
          </p:nvPr>
        </p:nvSpPr>
        <p:spPr/>
        <p:txBody>
          <a:bodyPr/>
          <a:lstStyle/>
          <a:p>
            <a:r>
              <a:rPr lang="en-IN">
                <a:solidFill>
                  <a:srgbClr val="002060"/>
                </a:solidFill>
              </a:rPr>
              <a:t>CSE 1001                    Department of CSE</a:t>
            </a:r>
            <a:endParaRPr lang="en-US" dirty="0">
              <a:solidFill>
                <a:srgbClr val="002060"/>
              </a:solidFill>
            </a:endParaRPr>
          </a:p>
        </p:txBody>
      </p:sp>
      <p:sp>
        <p:nvSpPr>
          <p:cNvPr id="6" name="Slide Number Placeholder 5">
            <a:extLst>
              <a:ext uri="{FF2B5EF4-FFF2-40B4-BE49-F238E27FC236}">
                <a16:creationId xmlns:a16="http://schemas.microsoft.com/office/drawing/2014/main" id="{AEC7BD90-BB00-4963-8C24-3F10ACCD66D5}"/>
              </a:ext>
            </a:extLst>
          </p:cNvPr>
          <p:cNvSpPr>
            <a:spLocks noGrp="1"/>
          </p:cNvSpPr>
          <p:nvPr>
            <p:ph type="sldNum" sz="quarter" idx="12"/>
          </p:nvPr>
        </p:nvSpPr>
        <p:spPr/>
        <p:txBody>
          <a:bodyPr/>
          <a:lstStyle/>
          <a:p>
            <a:fld id="{EB572375-96E0-4DBB-B3D7-B1489209CDB4}" type="slidenum">
              <a:rPr lang="en-US" smtClean="0">
                <a:solidFill>
                  <a:srgbClr val="002060"/>
                </a:solidFill>
              </a:rPr>
              <a:pPr/>
              <a:t>‹#›</a:t>
            </a:fld>
            <a:endParaRPr lang="en-US" dirty="0">
              <a:solidFill>
                <a:srgbClr val="002060"/>
              </a:solidFill>
            </a:endParaRPr>
          </a:p>
        </p:txBody>
      </p:sp>
    </p:spTree>
    <p:extLst>
      <p:ext uri="{BB962C8B-B14F-4D97-AF65-F5344CB8AC3E}">
        <p14:creationId xmlns:p14="http://schemas.microsoft.com/office/powerpoint/2010/main" val="49887792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C5458-8B79-452D-921E-0ECB61C2AA1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B733611-6A6B-4C43-BC3F-2D55523D3D2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31D29E3-AC0D-450F-9A49-5C61C4E3A32A}"/>
              </a:ext>
            </a:extLst>
          </p:cNvPr>
          <p:cNvSpPr>
            <a:spLocks noGrp="1"/>
          </p:cNvSpPr>
          <p:nvPr>
            <p:ph type="dt" sz="half" idx="10"/>
          </p:nvPr>
        </p:nvSpPr>
        <p:spPr/>
        <p:txBody>
          <a:bodyPr/>
          <a:lstStyle/>
          <a:p>
            <a:pPr>
              <a:defRPr/>
            </a:pPr>
            <a:fld id="{3905C414-2A93-4064-A31E-E2279F49FCC8}" type="datetime1">
              <a:rPr lang="en-US" smtClean="0">
                <a:solidFill>
                  <a:srgbClr val="002060"/>
                </a:solidFill>
              </a:rPr>
              <a:pPr>
                <a:defRPr/>
              </a:pPr>
              <a:t>11/21/2023</a:t>
            </a:fld>
            <a:endParaRPr lang="en-US">
              <a:solidFill>
                <a:srgbClr val="002060"/>
              </a:solidFill>
            </a:endParaRPr>
          </a:p>
        </p:txBody>
      </p:sp>
      <p:sp>
        <p:nvSpPr>
          <p:cNvPr id="5" name="Footer Placeholder 4">
            <a:extLst>
              <a:ext uri="{FF2B5EF4-FFF2-40B4-BE49-F238E27FC236}">
                <a16:creationId xmlns:a16="http://schemas.microsoft.com/office/drawing/2014/main" id="{705D0025-6DC4-4532-92BB-0035F529DDB9}"/>
              </a:ext>
            </a:extLst>
          </p:cNvPr>
          <p:cNvSpPr>
            <a:spLocks noGrp="1"/>
          </p:cNvSpPr>
          <p:nvPr>
            <p:ph type="ftr" sz="quarter" idx="11"/>
          </p:nvPr>
        </p:nvSpPr>
        <p:spPr/>
        <p:txBody>
          <a:bodyPr/>
          <a:lstStyle/>
          <a:p>
            <a:pPr>
              <a:defRPr/>
            </a:pPr>
            <a:r>
              <a:rPr lang="en-IN">
                <a:solidFill>
                  <a:srgbClr val="002060"/>
                </a:solidFill>
              </a:rPr>
              <a:t>CSE 1001                    Department of CSE</a:t>
            </a:r>
            <a:endParaRPr lang="en-US" dirty="0">
              <a:solidFill>
                <a:srgbClr val="FFFFFF"/>
              </a:solidFill>
            </a:endParaRPr>
          </a:p>
        </p:txBody>
      </p:sp>
      <p:sp>
        <p:nvSpPr>
          <p:cNvPr id="6" name="Slide Number Placeholder 5">
            <a:extLst>
              <a:ext uri="{FF2B5EF4-FFF2-40B4-BE49-F238E27FC236}">
                <a16:creationId xmlns:a16="http://schemas.microsoft.com/office/drawing/2014/main" id="{262B8A83-CA99-4D72-B625-29725E2665B4}"/>
              </a:ext>
            </a:extLst>
          </p:cNvPr>
          <p:cNvSpPr>
            <a:spLocks noGrp="1"/>
          </p:cNvSpPr>
          <p:nvPr>
            <p:ph type="sldNum" sz="quarter" idx="12"/>
          </p:nvPr>
        </p:nvSpPr>
        <p:spPr/>
        <p:txBody>
          <a:bodyPr/>
          <a:lstStyle/>
          <a:p>
            <a:pPr>
              <a:defRPr/>
            </a:pPr>
            <a:fld id="{B657A9B6-8AE5-483E-BFDF-CAD71860E51C}" type="slidenum">
              <a:rPr lang="en-US" smtClean="0">
                <a:solidFill>
                  <a:srgbClr val="002060"/>
                </a:solidFill>
              </a:rPr>
              <a:pPr>
                <a:defRPr/>
              </a:pPr>
              <a:t>‹#›</a:t>
            </a:fld>
            <a:endParaRPr lang="en-US">
              <a:solidFill>
                <a:srgbClr val="002060"/>
              </a:solidFill>
            </a:endParaRPr>
          </a:p>
        </p:txBody>
      </p:sp>
    </p:spTree>
    <p:extLst>
      <p:ext uri="{BB962C8B-B14F-4D97-AF65-F5344CB8AC3E}">
        <p14:creationId xmlns:p14="http://schemas.microsoft.com/office/powerpoint/2010/main" val="142942918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BA839-A5B7-418C-BCAD-FF5ECF04DA40}"/>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362CF598-AD66-4E78-BD33-F2CAFCE8F190}"/>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81A7E6-34A8-42D9-8468-C791AC861770}"/>
              </a:ext>
            </a:extLst>
          </p:cNvPr>
          <p:cNvSpPr>
            <a:spLocks noGrp="1"/>
          </p:cNvSpPr>
          <p:nvPr>
            <p:ph type="dt" sz="half" idx="10"/>
          </p:nvPr>
        </p:nvSpPr>
        <p:spPr/>
        <p:txBody>
          <a:bodyPr/>
          <a:lstStyle/>
          <a:p>
            <a:pPr>
              <a:defRPr/>
            </a:pPr>
            <a:fld id="{479FA04A-97DB-4BBF-B734-45EDB7A4CD27}" type="datetime1">
              <a:rPr lang="en-US" smtClean="0">
                <a:solidFill>
                  <a:srgbClr val="002060"/>
                </a:solidFill>
              </a:rPr>
              <a:pPr>
                <a:defRPr/>
              </a:pPr>
              <a:t>11/21/2023</a:t>
            </a:fld>
            <a:endParaRPr lang="en-US">
              <a:solidFill>
                <a:srgbClr val="002060"/>
              </a:solidFill>
            </a:endParaRPr>
          </a:p>
        </p:txBody>
      </p:sp>
      <p:sp>
        <p:nvSpPr>
          <p:cNvPr id="5" name="Footer Placeholder 4">
            <a:extLst>
              <a:ext uri="{FF2B5EF4-FFF2-40B4-BE49-F238E27FC236}">
                <a16:creationId xmlns:a16="http://schemas.microsoft.com/office/drawing/2014/main" id="{4305F426-0C69-4147-90A0-49BD07184112}"/>
              </a:ext>
            </a:extLst>
          </p:cNvPr>
          <p:cNvSpPr>
            <a:spLocks noGrp="1"/>
          </p:cNvSpPr>
          <p:nvPr>
            <p:ph type="ftr" sz="quarter" idx="11"/>
          </p:nvPr>
        </p:nvSpPr>
        <p:spPr/>
        <p:txBody>
          <a:bodyPr/>
          <a:lstStyle/>
          <a:p>
            <a:pPr>
              <a:defRPr/>
            </a:pPr>
            <a:r>
              <a:rPr lang="en-IN">
                <a:solidFill>
                  <a:srgbClr val="002060"/>
                </a:solidFill>
              </a:rPr>
              <a:t>CSE 1001                    Department of CSE</a:t>
            </a:r>
            <a:endParaRPr lang="en-US" dirty="0">
              <a:solidFill>
                <a:srgbClr val="FFFFFF"/>
              </a:solidFill>
            </a:endParaRPr>
          </a:p>
        </p:txBody>
      </p:sp>
      <p:sp>
        <p:nvSpPr>
          <p:cNvPr id="6" name="Slide Number Placeholder 5">
            <a:extLst>
              <a:ext uri="{FF2B5EF4-FFF2-40B4-BE49-F238E27FC236}">
                <a16:creationId xmlns:a16="http://schemas.microsoft.com/office/drawing/2014/main" id="{70126A7B-B42C-4261-9E1C-BAE9C1802C08}"/>
              </a:ext>
            </a:extLst>
          </p:cNvPr>
          <p:cNvSpPr>
            <a:spLocks noGrp="1"/>
          </p:cNvSpPr>
          <p:nvPr>
            <p:ph type="sldNum" sz="quarter" idx="12"/>
          </p:nvPr>
        </p:nvSpPr>
        <p:spPr/>
        <p:txBody>
          <a:bodyPr/>
          <a:lstStyle/>
          <a:p>
            <a:pPr>
              <a:defRPr/>
            </a:pPr>
            <a:fld id="{786D29CB-6EB5-44EE-9C0D-80F0A26A6653}" type="slidenum">
              <a:rPr lang="en-US" smtClean="0">
                <a:solidFill>
                  <a:srgbClr val="002060"/>
                </a:solidFill>
              </a:rPr>
              <a:pPr>
                <a:defRPr/>
              </a:pPr>
              <a:t>‹#›</a:t>
            </a:fld>
            <a:endParaRPr lang="en-US">
              <a:solidFill>
                <a:srgbClr val="002060"/>
              </a:solidFill>
            </a:endParaRPr>
          </a:p>
        </p:txBody>
      </p:sp>
    </p:spTree>
    <p:extLst>
      <p:ext uri="{BB962C8B-B14F-4D97-AF65-F5344CB8AC3E}">
        <p14:creationId xmlns:p14="http://schemas.microsoft.com/office/powerpoint/2010/main" val="127800926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CC4AE-95E6-4734-B0CA-6B3F1786F49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42F3265-9837-449F-B9B5-10EF38B9719B}"/>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A8C79CB-7734-4551-8220-E3D4D91374A5}"/>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B58A4707-78EE-4BB5-92F6-BB536223EF48}"/>
              </a:ext>
            </a:extLst>
          </p:cNvPr>
          <p:cNvSpPr>
            <a:spLocks noGrp="1"/>
          </p:cNvSpPr>
          <p:nvPr>
            <p:ph type="dt" sz="half" idx="10"/>
          </p:nvPr>
        </p:nvSpPr>
        <p:spPr/>
        <p:txBody>
          <a:bodyPr/>
          <a:lstStyle/>
          <a:p>
            <a:pPr>
              <a:defRPr/>
            </a:pPr>
            <a:fld id="{14BBCFF3-2C95-4B91-9977-0A493935F198}" type="datetime1">
              <a:rPr lang="en-US" smtClean="0">
                <a:solidFill>
                  <a:srgbClr val="002060"/>
                </a:solidFill>
              </a:rPr>
              <a:pPr>
                <a:defRPr/>
              </a:pPr>
              <a:t>11/21/2023</a:t>
            </a:fld>
            <a:endParaRPr lang="en-US">
              <a:solidFill>
                <a:srgbClr val="002060"/>
              </a:solidFill>
            </a:endParaRPr>
          </a:p>
        </p:txBody>
      </p:sp>
      <p:sp>
        <p:nvSpPr>
          <p:cNvPr id="6" name="Footer Placeholder 5">
            <a:extLst>
              <a:ext uri="{FF2B5EF4-FFF2-40B4-BE49-F238E27FC236}">
                <a16:creationId xmlns:a16="http://schemas.microsoft.com/office/drawing/2014/main" id="{21288337-0745-4DB8-BCBB-B2C3787A7C0A}"/>
              </a:ext>
            </a:extLst>
          </p:cNvPr>
          <p:cNvSpPr>
            <a:spLocks noGrp="1"/>
          </p:cNvSpPr>
          <p:nvPr>
            <p:ph type="ftr" sz="quarter" idx="11"/>
          </p:nvPr>
        </p:nvSpPr>
        <p:spPr/>
        <p:txBody>
          <a:bodyPr/>
          <a:lstStyle/>
          <a:p>
            <a:pPr>
              <a:defRPr/>
            </a:pPr>
            <a:r>
              <a:rPr lang="en-IN">
                <a:solidFill>
                  <a:srgbClr val="002060"/>
                </a:solidFill>
              </a:rPr>
              <a:t>CSE 1001                    Department of CSE</a:t>
            </a:r>
            <a:endParaRPr lang="en-US" dirty="0">
              <a:solidFill>
                <a:srgbClr val="FFFFFF"/>
              </a:solidFill>
            </a:endParaRPr>
          </a:p>
        </p:txBody>
      </p:sp>
      <p:sp>
        <p:nvSpPr>
          <p:cNvPr id="7" name="Slide Number Placeholder 6">
            <a:extLst>
              <a:ext uri="{FF2B5EF4-FFF2-40B4-BE49-F238E27FC236}">
                <a16:creationId xmlns:a16="http://schemas.microsoft.com/office/drawing/2014/main" id="{73C57A4B-F2B7-413C-B502-1F67C91059BC}"/>
              </a:ext>
            </a:extLst>
          </p:cNvPr>
          <p:cNvSpPr>
            <a:spLocks noGrp="1"/>
          </p:cNvSpPr>
          <p:nvPr>
            <p:ph type="sldNum" sz="quarter" idx="12"/>
          </p:nvPr>
        </p:nvSpPr>
        <p:spPr/>
        <p:txBody>
          <a:bodyPr/>
          <a:lstStyle/>
          <a:p>
            <a:pPr>
              <a:defRPr/>
            </a:pPr>
            <a:fld id="{537B5D08-72B5-4569-BCCE-C812F7AA3A93}" type="slidenum">
              <a:rPr lang="en-US" smtClean="0">
                <a:solidFill>
                  <a:srgbClr val="002060"/>
                </a:solidFill>
              </a:rPr>
              <a:pPr>
                <a:defRPr/>
              </a:pPr>
              <a:t>‹#›</a:t>
            </a:fld>
            <a:endParaRPr lang="en-US">
              <a:solidFill>
                <a:srgbClr val="002060"/>
              </a:solidFill>
            </a:endParaRPr>
          </a:p>
        </p:txBody>
      </p:sp>
    </p:spTree>
    <p:extLst>
      <p:ext uri="{BB962C8B-B14F-4D97-AF65-F5344CB8AC3E}">
        <p14:creationId xmlns:p14="http://schemas.microsoft.com/office/powerpoint/2010/main" val="226781345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25BA4-0615-4F7C-873A-1CE0AB72021B}"/>
              </a:ext>
            </a:extLst>
          </p:cNvPr>
          <p:cNvSpPr>
            <a:spLocks noGrp="1"/>
          </p:cNvSpPr>
          <p:nvPr>
            <p:ph type="title"/>
          </p:nvPr>
        </p:nvSpPr>
        <p:spPr>
          <a:xfrm>
            <a:off x="629841" y="365126"/>
            <a:ext cx="78867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7CE65B24-BF8C-46F6-860A-5854376578CA}"/>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29755C70-C911-4814-925A-E28281B68086}"/>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DAB632A8-B556-4ADA-B8D9-24C84CAD7BFC}"/>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56E47CDF-2C21-477A-9E4F-D478C9090BEF}"/>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5E70FE3E-BEF0-4D27-86EA-E7C127572570}"/>
              </a:ext>
            </a:extLst>
          </p:cNvPr>
          <p:cNvSpPr>
            <a:spLocks noGrp="1"/>
          </p:cNvSpPr>
          <p:nvPr>
            <p:ph type="dt" sz="half" idx="10"/>
          </p:nvPr>
        </p:nvSpPr>
        <p:spPr/>
        <p:txBody>
          <a:bodyPr/>
          <a:lstStyle/>
          <a:p>
            <a:pPr>
              <a:defRPr/>
            </a:pPr>
            <a:fld id="{7ABB76BD-C5A6-4E8B-93ED-EA59EA70724A}" type="datetime1">
              <a:rPr lang="en-US" smtClean="0">
                <a:solidFill>
                  <a:srgbClr val="002060"/>
                </a:solidFill>
              </a:rPr>
              <a:pPr>
                <a:defRPr/>
              </a:pPr>
              <a:t>11/21/2023</a:t>
            </a:fld>
            <a:endParaRPr lang="en-US">
              <a:solidFill>
                <a:srgbClr val="002060"/>
              </a:solidFill>
            </a:endParaRPr>
          </a:p>
        </p:txBody>
      </p:sp>
      <p:sp>
        <p:nvSpPr>
          <p:cNvPr id="8" name="Footer Placeholder 7">
            <a:extLst>
              <a:ext uri="{FF2B5EF4-FFF2-40B4-BE49-F238E27FC236}">
                <a16:creationId xmlns:a16="http://schemas.microsoft.com/office/drawing/2014/main" id="{238335C4-93B3-4934-8FAB-308E4C473A30}"/>
              </a:ext>
            </a:extLst>
          </p:cNvPr>
          <p:cNvSpPr>
            <a:spLocks noGrp="1"/>
          </p:cNvSpPr>
          <p:nvPr>
            <p:ph type="ftr" sz="quarter" idx="11"/>
          </p:nvPr>
        </p:nvSpPr>
        <p:spPr/>
        <p:txBody>
          <a:bodyPr/>
          <a:lstStyle/>
          <a:p>
            <a:pPr>
              <a:defRPr/>
            </a:pPr>
            <a:r>
              <a:rPr lang="en-IN">
                <a:solidFill>
                  <a:srgbClr val="002060"/>
                </a:solidFill>
              </a:rPr>
              <a:t>CSE 1001                    Department of CSE</a:t>
            </a:r>
            <a:endParaRPr lang="en-US" dirty="0">
              <a:solidFill>
                <a:srgbClr val="FFFFFF"/>
              </a:solidFill>
            </a:endParaRPr>
          </a:p>
        </p:txBody>
      </p:sp>
      <p:sp>
        <p:nvSpPr>
          <p:cNvPr id="9" name="Slide Number Placeholder 8">
            <a:extLst>
              <a:ext uri="{FF2B5EF4-FFF2-40B4-BE49-F238E27FC236}">
                <a16:creationId xmlns:a16="http://schemas.microsoft.com/office/drawing/2014/main" id="{6CA261A2-2E89-45BF-9912-25CADFD24661}"/>
              </a:ext>
            </a:extLst>
          </p:cNvPr>
          <p:cNvSpPr>
            <a:spLocks noGrp="1"/>
          </p:cNvSpPr>
          <p:nvPr>
            <p:ph type="sldNum" sz="quarter" idx="12"/>
          </p:nvPr>
        </p:nvSpPr>
        <p:spPr/>
        <p:txBody>
          <a:bodyPr/>
          <a:lstStyle/>
          <a:p>
            <a:pPr>
              <a:defRPr/>
            </a:pPr>
            <a:fld id="{4C6073A4-AA62-4C6C-8359-D50318EB8FF8}" type="slidenum">
              <a:rPr lang="en-US" smtClean="0">
                <a:solidFill>
                  <a:srgbClr val="002060"/>
                </a:solidFill>
              </a:rPr>
              <a:pPr>
                <a:defRPr/>
              </a:pPr>
              <a:t>‹#›</a:t>
            </a:fld>
            <a:endParaRPr lang="en-US">
              <a:solidFill>
                <a:srgbClr val="002060"/>
              </a:solidFill>
            </a:endParaRPr>
          </a:p>
        </p:txBody>
      </p:sp>
    </p:spTree>
    <p:extLst>
      <p:ext uri="{BB962C8B-B14F-4D97-AF65-F5344CB8AC3E}">
        <p14:creationId xmlns:p14="http://schemas.microsoft.com/office/powerpoint/2010/main" val="6296661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0D8C8-DCFC-42DE-B589-797097CE73FD}"/>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068FAD1B-25A8-401B-A470-BB8F690D2F79}"/>
              </a:ext>
            </a:extLst>
          </p:cNvPr>
          <p:cNvSpPr>
            <a:spLocks noGrp="1"/>
          </p:cNvSpPr>
          <p:nvPr>
            <p:ph type="dt" sz="half" idx="10"/>
          </p:nvPr>
        </p:nvSpPr>
        <p:spPr/>
        <p:txBody>
          <a:bodyPr/>
          <a:lstStyle/>
          <a:p>
            <a:pPr>
              <a:defRPr/>
            </a:pPr>
            <a:fld id="{F73E06B9-312F-4572-A5F5-AE1EC7DDAA48}" type="datetime1">
              <a:rPr lang="en-US" smtClean="0">
                <a:solidFill>
                  <a:srgbClr val="002060"/>
                </a:solidFill>
              </a:rPr>
              <a:pPr>
                <a:defRPr/>
              </a:pPr>
              <a:t>11/21/2023</a:t>
            </a:fld>
            <a:endParaRPr lang="en-US">
              <a:solidFill>
                <a:srgbClr val="002060"/>
              </a:solidFill>
            </a:endParaRPr>
          </a:p>
        </p:txBody>
      </p:sp>
      <p:sp>
        <p:nvSpPr>
          <p:cNvPr id="4" name="Footer Placeholder 3">
            <a:extLst>
              <a:ext uri="{FF2B5EF4-FFF2-40B4-BE49-F238E27FC236}">
                <a16:creationId xmlns:a16="http://schemas.microsoft.com/office/drawing/2014/main" id="{B308D88C-4868-4C00-B069-222F73C23D52}"/>
              </a:ext>
            </a:extLst>
          </p:cNvPr>
          <p:cNvSpPr>
            <a:spLocks noGrp="1"/>
          </p:cNvSpPr>
          <p:nvPr>
            <p:ph type="ftr" sz="quarter" idx="11"/>
          </p:nvPr>
        </p:nvSpPr>
        <p:spPr/>
        <p:txBody>
          <a:bodyPr/>
          <a:lstStyle/>
          <a:p>
            <a:pPr>
              <a:defRPr/>
            </a:pPr>
            <a:r>
              <a:rPr lang="en-IN">
                <a:solidFill>
                  <a:srgbClr val="002060"/>
                </a:solidFill>
              </a:rPr>
              <a:t>CSE 1001                    Department of CSE</a:t>
            </a:r>
            <a:endParaRPr lang="en-US" dirty="0">
              <a:solidFill>
                <a:srgbClr val="FFFFFF"/>
              </a:solidFill>
            </a:endParaRPr>
          </a:p>
        </p:txBody>
      </p:sp>
      <p:sp>
        <p:nvSpPr>
          <p:cNvPr id="5" name="Slide Number Placeholder 4">
            <a:extLst>
              <a:ext uri="{FF2B5EF4-FFF2-40B4-BE49-F238E27FC236}">
                <a16:creationId xmlns:a16="http://schemas.microsoft.com/office/drawing/2014/main" id="{3EEB5A61-237C-4FD4-82DC-2C14D4AF239C}"/>
              </a:ext>
            </a:extLst>
          </p:cNvPr>
          <p:cNvSpPr>
            <a:spLocks noGrp="1"/>
          </p:cNvSpPr>
          <p:nvPr>
            <p:ph type="sldNum" sz="quarter" idx="12"/>
          </p:nvPr>
        </p:nvSpPr>
        <p:spPr/>
        <p:txBody>
          <a:bodyPr/>
          <a:lstStyle/>
          <a:p>
            <a:pPr>
              <a:defRPr/>
            </a:pPr>
            <a:fld id="{F6179FEE-B998-4618-A64B-C4EAA51E4E12}" type="slidenum">
              <a:rPr lang="en-US" smtClean="0">
                <a:solidFill>
                  <a:srgbClr val="002060"/>
                </a:solidFill>
              </a:rPr>
              <a:pPr>
                <a:defRPr/>
              </a:pPr>
              <a:t>‹#›</a:t>
            </a:fld>
            <a:endParaRPr lang="en-US">
              <a:solidFill>
                <a:srgbClr val="002060"/>
              </a:solidFill>
            </a:endParaRPr>
          </a:p>
        </p:txBody>
      </p:sp>
    </p:spTree>
    <p:extLst>
      <p:ext uri="{BB962C8B-B14F-4D97-AF65-F5344CB8AC3E}">
        <p14:creationId xmlns:p14="http://schemas.microsoft.com/office/powerpoint/2010/main" val="924053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ftr" sz="quarter" idx="10"/>
          </p:nvPr>
        </p:nvSpPr>
        <p:spPr>
          <a:ln/>
        </p:spPr>
        <p:txBody>
          <a:bodyPr/>
          <a:lstStyle>
            <a:lvl1pPr>
              <a:defRPr/>
            </a:lvl1pPr>
          </a:lstStyle>
          <a:p>
            <a:pPr>
              <a:defRPr/>
            </a:pPr>
            <a:r>
              <a:rPr lang="en-IN"/>
              <a:t>CSE 1001                    Department of CSE</a:t>
            </a:r>
            <a:endParaRPr lang="en-US">
              <a:solidFill>
                <a:schemeClr val="bg1"/>
              </a:solidFill>
            </a:endParaRPr>
          </a:p>
        </p:txBody>
      </p:sp>
      <p:sp>
        <p:nvSpPr>
          <p:cNvPr id="6" name="Rectangle 5"/>
          <p:cNvSpPr>
            <a:spLocks noGrp="1" noChangeArrowheads="1"/>
          </p:cNvSpPr>
          <p:nvPr>
            <p:ph type="sldNum" sz="quarter" idx="11"/>
          </p:nvPr>
        </p:nvSpPr>
        <p:spPr>
          <a:ln/>
        </p:spPr>
        <p:txBody>
          <a:bodyPr/>
          <a:lstStyle>
            <a:lvl1pPr>
              <a:defRPr/>
            </a:lvl1pPr>
          </a:lstStyle>
          <a:p>
            <a:pPr>
              <a:defRPr/>
            </a:pPr>
            <a:fld id="{5B154617-5DC2-449E-8F75-72171585999F}" type="slidenum">
              <a:rPr lang="en-US"/>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B215D0-8CE4-4634-A3FA-8B102DFCB01C}"/>
              </a:ext>
            </a:extLst>
          </p:cNvPr>
          <p:cNvSpPr>
            <a:spLocks noGrp="1"/>
          </p:cNvSpPr>
          <p:nvPr>
            <p:ph type="dt" sz="half" idx="10"/>
          </p:nvPr>
        </p:nvSpPr>
        <p:spPr/>
        <p:txBody>
          <a:bodyPr/>
          <a:lstStyle/>
          <a:p>
            <a:pPr>
              <a:defRPr/>
            </a:pPr>
            <a:fld id="{6C3032C0-8FDC-4D72-BFC1-5AFBA3D0E4EF}" type="datetime1">
              <a:rPr lang="en-US" smtClean="0">
                <a:solidFill>
                  <a:srgbClr val="002060"/>
                </a:solidFill>
              </a:rPr>
              <a:pPr>
                <a:defRPr/>
              </a:pPr>
              <a:t>11/21/2023</a:t>
            </a:fld>
            <a:endParaRPr lang="en-US">
              <a:solidFill>
                <a:srgbClr val="002060"/>
              </a:solidFill>
            </a:endParaRPr>
          </a:p>
        </p:txBody>
      </p:sp>
      <p:sp>
        <p:nvSpPr>
          <p:cNvPr id="3" name="Footer Placeholder 2">
            <a:extLst>
              <a:ext uri="{FF2B5EF4-FFF2-40B4-BE49-F238E27FC236}">
                <a16:creationId xmlns:a16="http://schemas.microsoft.com/office/drawing/2014/main" id="{9ECC80B2-EC71-4848-8516-94910D35E309}"/>
              </a:ext>
            </a:extLst>
          </p:cNvPr>
          <p:cNvSpPr>
            <a:spLocks noGrp="1"/>
          </p:cNvSpPr>
          <p:nvPr>
            <p:ph type="ftr" sz="quarter" idx="11"/>
          </p:nvPr>
        </p:nvSpPr>
        <p:spPr/>
        <p:txBody>
          <a:bodyPr/>
          <a:lstStyle/>
          <a:p>
            <a:pPr>
              <a:defRPr/>
            </a:pPr>
            <a:r>
              <a:rPr lang="en-IN">
                <a:solidFill>
                  <a:srgbClr val="002060"/>
                </a:solidFill>
              </a:rPr>
              <a:t>CSE 1001                    Department of CSE</a:t>
            </a:r>
            <a:endParaRPr lang="en-US" dirty="0">
              <a:solidFill>
                <a:srgbClr val="FFFFFF"/>
              </a:solidFill>
            </a:endParaRPr>
          </a:p>
        </p:txBody>
      </p:sp>
      <p:sp>
        <p:nvSpPr>
          <p:cNvPr id="4" name="Slide Number Placeholder 3">
            <a:extLst>
              <a:ext uri="{FF2B5EF4-FFF2-40B4-BE49-F238E27FC236}">
                <a16:creationId xmlns:a16="http://schemas.microsoft.com/office/drawing/2014/main" id="{0194BB75-7581-4616-954C-12FD6B12F3B0}"/>
              </a:ext>
            </a:extLst>
          </p:cNvPr>
          <p:cNvSpPr>
            <a:spLocks noGrp="1"/>
          </p:cNvSpPr>
          <p:nvPr>
            <p:ph type="sldNum" sz="quarter" idx="12"/>
          </p:nvPr>
        </p:nvSpPr>
        <p:spPr/>
        <p:txBody>
          <a:bodyPr/>
          <a:lstStyle/>
          <a:p>
            <a:pPr>
              <a:defRPr/>
            </a:pPr>
            <a:fld id="{32539829-9EDE-40FF-AB01-F6CB399A2BD4}" type="slidenum">
              <a:rPr lang="en-US" smtClean="0">
                <a:solidFill>
                  <a:srgbClr val="002060"/>
                </a:solidFill>
              </a:rPr>
              <a:pPr>
                <a:defRPr/>
              </a:pPr>
              <a:t>‹#›</a:t>
            </a:fld>
            <a:endParaRPr lang="en-US">
              <a:solidFill>
                <a:srgbClr val="002060"/>
              </a:solidFill>
            </a:endParaRPr>
          </a:p>
        </p:txBody>
      </p:sp>
    </p:spTree>
    <p:extLst>
      <p:ext uri="{BB962C8B-B14F-4D97-AF65-F5344CB8AC3E}">
        <p14:creationId xmlns:p14="http://schemas.microsoft.com/office/powerpoint/2010/main" val="268524094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6ADD6-0EDC-410D-B6A9-C0379C90A7DF}"/>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07699FBF-7F3F-496B-8533-E5759A0FFD3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7CF0088-0DCF-454C-BCA0-E08A6B5CE66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531AFB6B-25DA-4495-8891-E5462B4A1E16}"/>
              </a:ext>
            </a:extLst>
          </p:cNvPr>
          <p:cNvSpPr>
            <a:spLocks noGrp="1"/>
          </p:cNvSpPr>
          <p:nvPr>
            <p:ph type="dt" sz="half" idx="10"/>
          </p:nvPr>
        </p:nvSpPr>
        <p:spPr/>
        <p:txBody>
          <a:bodyPr/>
          <a:lstStyle/>
          <a:p>
            <a:pPr>
              <a:defRPr/>
            </a:pPr>
            <a:fld id="{5BFA0400-D9D5-4C93-9832-2A32701BAA4C}" type="datetime1">
              <a:rPr lang="en-US" smtClean="0">
                <a:solidFill>
                  <a:srgbClr val="002060"/>
                </a:solidFill>
              </a:rPr>
              <a:pPr>
                <a:defRPr/>
              </a:pPr>
              <a:t>11/21/2023</a:t>
            </a:fld>
            <a:endParaRPr lang="en-US">
              <a:solidFill>
                <a:srgbClr val="002060"/>
              </a:solidFill>
            </a:endParaRPr>
          </a:p>
        </p:txBody>
      </p:sp>
      <p:sp>
        <p:nvSpPr>
          <p:cNvPr id="6" name="Footer Placeholder 5">
            <a:extLst>
              <a:ext uri="{FF2B5EF4-FFF2-40B4-BE49-F238E27FC236}">
                <a16:creationId xmlns:a16="http://schemas.microsoft.com/office/drawing/2014/main" id="{0FB4F900-E8EB-4577-9FD7-128CBF6F5941}"/>
              </a:ext>
            </a:extLst>
          </p:cNvPr>
          <p:cNvSpPr>
            <a:spLocks noGrp="1"/>
          </p:cNvSpPr>
          <p:nvPr>
            <p:ph type="ftr" sz="quarter" idx="11"/>
          </p:nvPr>
        </p:nvSpPr>
        <p:spPr/>
        <p:txBody>
          <a:bodyPr/>
          <a:lstStyle/>
          <a:p>
            <a:pPr>
              <a:defRPr/>
            </a:pPr>
            <a:r>
              <a:rPr lang="en-IN">
                <a:solidFill>
                  <a:srgbClr val="002060"/>
                </a:solidFill>
              </a:rPr>
              <a:t>CSE 1001                    Department of CSE</a:t>
            </a:r>
            <a:endParaRPr lang="en-US" dirty="0">
              <a:solidFill>
                <a:srgbClr val="FFFFFF"/>
              </a:solidFill>
            </a:endParaRPr>
          </a:p>
        </p:txBody>
      </p:sp>
      <p:sp>
        <p:nvSpPr>
          <p:cNvPr id="7" name="Slide Number Placeholder 6">
            <a:extLst>
              <a:ext uri="{FF2B5EF4-FFF2-40B4-BE49-F238E27FC236}">
                <a16:creationId xmlns:a16="http://schemas.microsoft.com/office/drawing/2014/main" id="{C17CEBB4-9CD1-4A50-A6DB-D2C7080B3057}"/>
              </a:ext>
            </a:extLst>
          </p:cNvPr>
          <p:cNvSpPr>
            <a:spLocks noGrp="1"/>
          </p:cNvSpPr>
          <p:nvPr>
            <p:ph type="sldNum" sz="quarter" idx="12"/>
          </p:nvPr>
        </p:nvSpPr>
        <p:spPr/>
        <p:txBody>
          <a:bodyPr/>
          <a:lstStyle/>
          <a:p>
            <a:pPr>
              <a:defRPr/>
            </a:pPr>
            <a:fld id="{15B48C19-8F76-4EEB-85FE-A888A03F93AC}" type="slidenum">
              <a:rPr lang="en-US" smtClean="0">
                <a:solidFill>
                  <a:srgbClr val="002060"/>
                </a:solidFill>
              </a:rPr>
              <a:pPr>
                <a:defRPr/>
              </a:pPr>
              <a:t>‹#›</a:t>
            </a:fld>
            <a:endParaRPr lang="en-US">
              <a:solidFill>
                <a:srgbClr val="002060"/>
              </a:solidFill>
            </a:endParaRPr>
          </a:p>
        </p:txBody>
      </p:sp>
    </p:spTree>
    <p:extLst>
      <p:ext uri="{BB962C8B-B14F-4D97-AF65-F5344CB8AC3E}">
        <p14:creationId xmlns:p14="http://schemas.microsoft.com/office/powerpoint/2010/main" val="354205673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F0DBF-BFAB-445E-ACC4-A51766A08222}"/>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AE32BF54-ABF7-4365-A8C2-EEA4EEFAD68B}"/>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IN"/>
          </a:p>
        </p:txBody>
      </p:sp>
      <p:sp>
        <p:nvSpPr>
          <p:cNvPr id="4" name="Text Placeholder 3">
            <a:extLst>
              <a:ext uri="{FF2B5EF4-FFF2-40B4-BE49-F238E27FC236}">
                <a16:creationId xmlns:a16="http://schemas.microsoft.com/office/drawing/2014/main" id="{6E26C747-C8FB-4EF1-8EDF-C5EE17A2F14A}"/>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85A1E11C-023F-4B6F-B57A-7042D7302F28}"/>
              </a:ext>
            </a:extLst>
          </p:cNvPr>
          <p:cNvSpPr>
            <a:spLocks noGrp="1"/>
          </p:cNvSpPr>
          <p:nvPr>
            <p:ph type="dt" sz="half" idx="10"/>
          </p:nvPr>
        </p:nvSpPr>
        <p:spPr/>
        <p:txBody>
          <a:bodyPr/>
          <a:lstStyle/>
          <a:p>
            <a:pPr>
              <a:defRPr/>
            </a:pPr>
            <a:fld id="{B17153C6-5618-464C-9A93-499F2C125A4D}" type="datetime1">
              <a:rPr lang="en-US" smtClean="0">
                <a:solidFill>
                  <a:srgbClr val="002060"/>
                </a:solidFill>
              </a:rPr>
              <a:pPr>
                <a:defRPr/>
              </a:pPr>
              <a:t>11/21/2023</a:t>
            </a:fld>
            <a:endParaRPr lang="en-US">
              <a:solidFill>
                <a:srgbClr val="002060"/>
              </a:solidFill>
            </a:endParaRPr>
          </a:p>
        </p:txBody>
      </p:sp>
      <p:sp>
        <p:nvSpPr>
          <p:cNvPr id="6" name="Footer Placeholder 5">
            <a:extLst>
              <a:ext uri="{FF2B5EF4-FFF2-40B4-BE49-F238E27FC236}">
                <a16:creationId xmlns:a16="http://schemas.microsoft.com/office/drawing/2014/main" id="{EE397CEB-9DD0-4B74-BE5C-FB70FBC2DBD6}"/>
              </a:ext>
            </a:extLst>
          </p:cNvPr>
          <p:cNvSpPr>
            <a:spLocks noGrp="1"/>
          </p:cNvSpPr>
          <p:nvPr>
            <p:ph type="ftr" sz="quarter" idx="11"/>
          </p:nvPr>
        </p:nvSpPr>
        <p:spPr/>
        <p:txBody>
          <a:bodyPr/>
          <a:lstStyle/>
          <a:p>
            <a:pPr>
              <a:defRPr/>
            </a:pPr>
            <a:r>
              <a:rPr lang="en-IN">
                <a:solidFill>
                  <a:srgbClr val="002060"/>
                </a:solidFill>
              </a:rPr>
              <a:t>CSE 1001                    Department of CSE</a:t>
            </a:r>
            <a:endParaRPr lang="en-US" dirty="0">
              <a:solidFill>
                <a:srgbClr val="FFFFFF"/>
              </a:solidFill>
            </a:endParaRPr>
          </a:p>
        </p:txBody>
      </p:sp>
      <p:sp>
        <p:nvSpPr>
          <p:cNvPr id="7" name="Slide Number Placeholder 6">
            <a:extLst>
              <a:ext uri="{FF2B5EF4-FFF2-40B4-BE49-F238E27FC236}">
                <a16:creationId xmlns:a16="http://schemas.microsoft.com/office/drawing/2014/main" id="{8B47B171-7A1B-4CAC-8C40-29BB69356AEF}"/>
              </a:ext>
            </a:extLst>
          </p:cNvPr>
          <p:cNvSpPr>
            <a:spLocks noGrp="1"/>
          </p:cNvSpPr>
          <p:nvPr>
            <p:ph type="sldNum" sz="quarter" idx="12"/>
          </p:nvPr>
        </p:nvSpPr>
        <p:spPr/>
        <p:txBody>
          <a:bodyPr/>
          <a:lstStyle/>
          <a:p>
            <a:pPr>
              <a:defRPr/>
            </a:pPr>
            <a:fld id="{7EE90F73-249F-476F-9C29-14D2CA06B8A4}" type="slidenum">
              <a:rPr lang="en-US" smtClean="0">
                <a:solidFill>
                  <a:srgbClr val="002060"/>
                </a:solidFill>
              </a:rPr>
              <a:pPr>
                <a:defRPr/>
              </a:pPr>
              <a:t>‹#›</a:t>
            </a:fld>
            <a:endParaRPr lang="en-US">
              <a:solidFill>
                <a:srgbClr val="002060"/>
              </a:solidFill>
            </a:endParaRPr>
          </a:p>
        </p:txBody>
      </p:sp>
    </p:spTree>
    <p:extLst>
      <p:ext uri="{BB962C8B-B14F-4D97-AF65-F5344CB8AC3E}">
        <p14:creationId xmlns:p14="http://schemas.microsoft.com/office/powerpoint/2010/main" val="323386248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24F1F-5027-4E1F-89BF-075A57C93BD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28E24CC-301E-4D8A-BFC7-3ED1E685B2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C969E63-03AB-4658-B659-F96379FA458F}"/>
              </a:ext>
            </a:extLst>
          </p:cNvPr>
          <p:cNvSpPr>
            <a:spLocks noGrp="1"/>
          </p:cNvSpPr>
          <p:nvPr>
            <p:ph type="dt" sz="half" idx="10"/>
          </p:nvPr>
        </p:nvSpPr>
        <p:spPr/>
        <p:txBody>
          <a:bodyPr/>
          <a:lstStyle/>
          <a:p>
            <a:pPr>
              <a:defRPr/>
            </a:pPr>
            <a:fld id="{3E80EA97-9296-48B3-88E2-932A6F248451}" type="datetime1">
              <a:rPr lang="en-US" smtClean="0">
                <a:solidFill>
                  <a:srgbClr val="002060"/>
                </a:solidFill>
              </a:rPr>
              <a:pPr>
                <a:defRPr/>
              </a:pPr>
              <a:t>11/21/2023</a:t>
            </a:fld>
            <a:endParaRPr lang="en-US">
              <a:solidFill>
                <a:srgbClr val="002060"/>
              </a:solidFill>
            </a:endParaRPr>
          </a:p>
        </p:txBody>
      </p:sp>
      <p:sp>
        <p:nvSpPr>
          <p:cNvPr id="5" name="Footer Placeholder 4">
            <a:extLst>
              <a:ext uri="{FF2B5EF4-FFF2-40B4-BE49-F238E27FC236}">
                <a16:creationId xmlns:a16="http://schemas.microsoft.com/office/drawing/2014/main" id="{97427C7C-EA7C-43D7-9C98-4953DDD98630}"/>
              </a:ext>
            </a:extLst>
          </p:cNvPr>
          <p:cNvSpPr>
            <a:spLocks noGrp="1"/>
          </p:cNvSpPr>
          <p:nvPr>
            <p:ph type="ftr" sz="quarter" idx="11"/>
          </p:nvPr>
        </p:nvSpPr>
        <p:spPr/>
        <p:txBody>
          <a:bodyPr/>
          <a:lstStyle/>
          <a:p>
            <a:pPr>
              <a:defRPr/>
            </a:pPr>
            <a:r>
              <a:rPr lang="en-IN">
                <a:solidFill>
                  <a:srgbClr val="002060"/>
                </a:solidFill>
              </a:rPr>
              <a:t>CSE 1001                    Department of CSE</a:t>
            </a:r>
            <a:endParaRPr lang="en-US" dirty="0">
              <a:solidFill>
                <a:srgbClr val="FFFFFF"/>
              </a:solidFill>
            </a:endParaRPr>
          </a:p>
        </p:txBody>
      </p:sp>
      <p:sp>
        <p:nvSpPr>
          <p:cNvPr id="6" name="Slide Number Placeholder 5">
            <a:extLst>
              <a:ext uri="{FF2B5EF4-FFF2-40B4-BE49-F238E27FC236}">
                <a16:creationId xmlns:a16="http://schemas.microsoft.com/office/drawing/2014/main" id="{1C2FE119-F33A-43B2-ACCD-2210AE6CAA3B}"/>
              </a:ext>
            </a:extLst>
          </p:cNvPr>
          <p:cNvSpPr>
            <a:spLocks noGrp="1"/>
          </p:cNvSpPr>
          <p:nvPr>
            <p:ph type="sldNum" sz="quarter" idx="12"/>
          </p:nvPr>
        </p:nvSpPr>
        <p:spPr/>
        <p:txBody>
          <a:bodyPr/>
          <a:lstStyle/>
          <a:p>
            <a:pPr>
              <a:defRPr/>
            </a:pPr>
            <a:fld id="{D1101BAE-FDA7-4CD2-8510-A51802176582}" type="slidenum">
              <a:rPr lang="en-US" smtClean="0">
                <a:solidFill>
                  <a:srgbClr val="002060"/>
                </a:solidFill>
              </a:rPr>
              <a:pPr>
                <a:defRPr/>
              </a:pPr>
              <a:t>‹#›</a:t>
            </a:fld>
            <a:endParaRPr lang="en-US">
              <a:solidFill>
                <a:srgbClr val="002060"/>
              </a:solidFill>
            </a:endParaRPr>
          </a:p>
        </p:txBody>
      </p:sp>
    </p:spTree>
    <p:extLst>
      <p:ext uri="{BB962C8B-B14F-4D97-AF65-F5344CB8AC3E}">
        <p14:creationId xmlns:p14="http://schemas.microsoft.com/office/powerpoint/2010/main" val="305462312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BDDC8D-D96B-4CF8-B742-313A77CEEA52}"/>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182A008-CAC5-4BD4-B085-79537F13EA32}"/>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3EAE035-5983-430E-9A6F-966CA34E86D8}"/>
              </a:ext>
            </a:extLst>
          </p:cNvPr>
          <p:cNvSpPr>
            <a:spLocks noGrp="1"/>
          </p:cNvSpPr>
          <p:nvPr>
            <p:ph type="dt" sz="half" idx="10"/>
          </p:nvPr>
        </p:nvSpPr>
        <p:spPr/>
        <p:txBody>
          <a:bodyPr/>
          <a:lstStyle/>
          <a:p>
            <a:pPr>
              <a:defRPr/>
            </a:pPr>
            <a:fld id="{CB1B34F1-86BF-43B9-8AA3-D95B6E1282C8}" type="datetime1">
              <a:rPr lang="en-US" smtClean="0">
                <a:solidFill>
                  <a:srgbClr val="002060"/>
                </a:solidFill>
              </a:rPr>
              <a:pPr>
                <a:defRPr/>
              </a:pPr>
              <a:t>11/21/2023</a:t>
            </a:fld>
            <a:endParaRPr lang="en-US">
              <a:solidFill>
                <a:srgbClr val="002060"/>
              </a:solidFill>
            </a:endParaRPr>
          </a:p>
        </p:txBody>
      </p:sp>
      <p:sp>
        <p:nvSpPr>
          <p:cNvPr id="5" name="Footer Placeholder 4">
            <a:extLst>
              <a:ext uri="{FF2B5EF4-FFF2-40B4-BE49-F238E27FC236}">
                <a16:creationId xmlns:a16="http://schemas.microsoft.com/office/drawing/2014/main" id="{EA0E1584-0A77-4AB0-ABA1-EF7A9661F127}"/>
              </a:ext>
            </a:extLst>
          </p:cNvPr>
          <p:cNvSpPr>
            <a:spLocks noGrp="1"/>
          </p:cNvSpPr>
          <p:nvPr>
            <p:ph type="ftr" sz="quarter" idx="11"/>
          </p:nvPr>
        </p:nvSpPr>
        <p:spPr/>
        <p:txBody>
          <a:bodyPr/>
          <a:lstStyle/>
          <a:p>
            <a:pPr>
              <a:defRPr/>
            </a:pPr>
            <a:r>
              <a:rPr lang="en-IN">
                <a:solidFill>
                  <a:srgbClr val="002060"/>
                </a:solidFill>
              </a:rPr>
              <a:t>CSE 1001                    Department of CSE</a:t>
            </a:r>
            <a:endParaRPr lang="en-US" dirty="0">
              <a:solidFill>
                <a:srgbClr val="FFFFFF"/>
              </a:solidFill>
            </a:endParaRPr>
          </a:p>
        </p:txBody>
      </p:sp>
      <p:sp>
        <p:nvSpPr>
          <p:cNvPr id="6" name="Slide Number Placeholder 5">
            <a:extLst>
              <a:ext uri="{FF2B5EF4-FFF2-40B4-BE49-F238E27FC236}">
                <a16:creationId xmlns:a16="http://schemas.microsoft.com/office/drawing/2014/main" id="{D0883395-9EB0-45A5-9312-7EF200F5F2AA}"/>
              </a:ext>
            </a:extLst>
          </p:cNvPr>
          <p:cNvSpPr>
            <a:spLocks noGrp="1"/>
          </p:cNvSpPr>
          <p:nvPr>
            <p:ph type="sldNum" sz="quarter" idx="12"/>
          </p:nvPr>
        </p:nvSpPr>
        <p:spPr/>
        <p:txBody>
          <a:bodyPr/>
          <a:lstStyle/>
          <a:p>
            <a:pPr>
              <a:defRPr/>
            </a:pPr>
            <a:fld id="{CD1CDDF0-364B-4C9C-AE9C-0A3299842EA8}" type="slidenum">
              <a:rPr lang="en-US" smtClean="0">
                <a:solidFill>
                  <a:srgbClr val="002060"/>
                </a:solidFill>
              </a:rPr>
              <a:pPr>
                <a:defRPr/>
              </a:pPr>
              <a:t>‹#›</a:t>
            </a:fld>
            <a:endParaRPr lang="en-US">
              <a:solidFill>
                <a:srgbClr val="002060"/>
              </a:solidFill>
            </a:endParaRPr>
          </a:p>
        </p:txBody>
      </p:sp>
    </p:spTree>
    <p:extLst>
      <p:ext uri="{BB962C8B-B14F-4D97-AF65-F5344CB8AC3E}">
        <p14:creationId xmlns:p14="http://schemas.microsoft.com/office/powerpoint/2010/main" val="273873095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F4745-080E-4B88-8B8B-2992D21A2570}"/>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a:extLst>
              <a:ext uri="{FF2B5EF4-FFF2-40B4-BE49-F238E27FC236}">
                <a16:creationId xmlns:a16="http://schemas.microsoft.com/office/drawing/2014/main" id="{30E94FCC-663F-4763-BD22-ED6902EECAA9}"/>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71BA37EB-2F3B-4811-9996-207993AAD2DE}"/>
              </a:ext>
            </a:extLst>
          </p:cNvPr>
          <p:cNvSpPr>
            <a:spLocks noGrp="1"/>
          </p:cNvSpPr>
          <p:nvPr>
            <p:ph type="dt" sz="half" idx="10"/>
          </p:nvPr>
        </p:nvSpPr>
        <p:spPr/>
        <p:txBody>
          <a:bodyPr/>
          <a:lstStyle/>
          <a:p>
            <a:pPr>
              <a:defRPr/>
            </a:pPr>
            <a:fld id="{C001D920-4457-425A-91B7-E236FBC79D7A}" type="datetime1">
              <a:rPr lang="en-US" smtClean="0"/>
              <a:pPr>
                <a:defRPr/>
              </a:pPr>
              <a:t>11/21/2023</a:t>
            </a:fld>
            <a:endParaRPr lang="en-US"/>
          </a:p>
        </p:txBody>
      </p:sp>
      <p:sp>
        <p:nvSpPr>
          <p:cNvPr id="5" name="Footer Placeholder 4">
            <a:extLst>
              <a:ext uri="{FF2B5EF4-FFF2-40B4-BE49-F238E27FC236}">
                <a16:creationId xmlns:a16="http://schemas.microsoft.com/office/drawing/2014/main" id="{36A36A9E-BCDE-41C3-9CC5-60E542941285}"/>
              </a:ext>
            </a:extLst>
          </p:cNvPr>
          <p:cNvSpPr>
            <a:spLocks noGrp="1"/>
          </p:cNvSpPr>
          <p:nvPr>
            <p:ph type="ftr" sz="quarter" idx="11"/>
          </p:nvPr>
        </p:nvSpPr>
        <p:spPr/>
        <p:txBody>
          <a:bodyPr/>
          <a:lstStyle/>
          <a:p>
            <a:pPr>
              <a:defRPr/>
            </a:pPr>
            <a:r>
              <a:rPr lang="en-IN"/>
              <a:t>CSE 1001                    Department of CSE</a:t>
            </a:r>
            <a:endParaRPr lang="en-US">
              <a:solidFill>
                <a:schemeClr val="bg1"/>
              </a:solidFill>
            </a:endParaRPr>
          </a:p>
        </p:txBody>
      </p:sp>
      <p:sp>
        <p:nvSpPr>
          <p:cNvPr id="6" name="Slide Number Placeholder 5">
            <a:extLst>
              <a:ext uri="{FF2B5EF4-FFF2-40B4-BE49-F238E27FC236}">
                <a16:creationId xmlns:a16="http://schemas.microsoft.com/office/drawing/2014/main" id="{AEC7BD90-BB00-4963-8C24-3F10ACCD66D5}"/>
              </a:ext>
            </a:extLst>
          </p:cNvPr>
          <p:cNvSpPr>
            <a:spLocks noGrp="1"/>
          </p:cNvSpPr>
          <p:nvPr>
            <p:ph type="sldNum" sz="quarter" idx="12"/>
          </p:nvPr>
        </p:nvSpPr>
        <p:spPr/>
        <p:txBody>
          <a:bodyPr/>
          <a:lstStyle/>
          <a:p>
            <a:pPr>
              <a:defRPr/>
            </a:pPr>
            <a:fld id="{B6545920-6B20-4B95-9513-A7544762976A}" type="slidenum">
              <a:rPr lang="en-US" smtClean="0"/>
              <a:pPr>
                <a:defRPr/>
              </a:pPr>
              <a:t>‹#›</a:t>
            </a:fld>
            <a:endParaRPr lang="en-US"/>
          </a:p>
        </p:txBody>
      </p:sp>
    </p:spTree>
    <p:extLst>
      <p:ext uri="{BB962C8B-B14F-4D97-AF65-F5344CB8AC3E}">
        <p14:creationId xmlns:p14="http://schemas.microsoft.com/office/powerpoint/2010/main" val="269417534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C5458-8B79-452D-921E-0ECB61C2AA1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B733611-6A6B-4C43-BC3F-2D55523D3D2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31D29E3-AC0D-450F-9A49-5C61C4E3A32A}"/>
              </a:ext>
            </a:extLst>
          </p:cNvPr>
          <p:cNvSpPr>
            <a:spLocks noGrp="1"/>
          </p:cNvSpPr>
          <p:nvPr>
            <p:ph type="dt" sz="half" idx="10"/>
          </p:nvPr>
        </p:nvSpPr>
        <p:spPr/>
        <p:txBody>
          <a:bodyPr/>
          <a:lstStyle/>
          <a:p>
            <a:pPr>
              <a:defRPr/>
            </a:pPr>
            <a:fld id="{BAD43CFA-9DD8-47C8-9667-4D3B437EEC3B}" type="datetime1">
              <a:rPr lang="en-US" smtClean="0"/>
              <a:pPr>
                <a:defRPr/>
              </a:pPr>
              <a:t>11/21/2023</a:t>
            </a:fld>
            <a:endParaRPr lang="en-US"/>
          </a:p>
        </p:txBody>
      </p:sp>
      <p:sp>
        <p:nvSpPr>
          <p:cNvPr id="5" name="Footer Placeholder 4">
            <a:extLst>
              <a:ext uri="{FF2B5EF4-FFF2-40B4-BE49-F238E27FC236}">
                <a16:creationId xmlns:a16="http://schemas.microsoft.com/office/drawing/2014/main" id="{705D0025-6DC4-4532-92BB-0035F529DDB9}"/>
              </a:ext>
            </a:extLst>
          </p:cNvPr>
          <p:cNvSpPr>
            <a:spLocks noGrp="1"/>
          </p:cNvSpPr>
          <p:nvPr>
            <p:ph type="ftr" sz="quarter" idx="11"/>
          </p:nvPr>
        </p:nvSpPr>
        <p:spPr/>
        <p:txBody>
          <a:bodyPr/>
          <a:lstStyle/>
          <a:p>
            <a:pPr>
              <a:defRPr/>
            </a:pPr>
            <a:r>
              <a:rPr lang="en-IN"/>
              <a:t>CSE 1001                    Department of CSE</a:t>
            </a:r>
            <a:endParaRPr lang="en-US">
              <a:solidFill>
                <a:schemeClr val="bg1"/>
              </a:solidFill>
            </a:endParaRPr>
          </a:p>
        </p:txBody>
      </p:sp>
      <p:sp>
        <p:nvSpPr>
          <p:cNvPr id="6" name="Slide Number Placeholder 5">
            <a:extLst>
              <a:ext uri="{FF2B5EF4-FFF2-40B4-BE49-F238E27FC236}">
                <a16:creationId xmlns:a16="http://schemas.microsoft.com/office/drawing/2014/main" id="{262B8A83-CA99-4D72-B625-29725E2665B4}"/>
              </a:ext>
            </a:extLst>
          </p:cNvPr>
          <p:cNvSpPr>
            <a:spLocks noGrp="1"/>
          </p:cNvSpPr>
          <p:nvPr>
            <p:ph type="sldNum" sz="quarter" idx="12"/>
          </p:nvPr>
        </p:nvSpPr>
        <p:spPr/>
        <p:txBody>
          <a:bodyPr/>
          <a:lstStyle/>
          <a:p>
            <a:pPr>
              <a:defRPr/>
            </a:pPr>
            <a:fld id="{B657A9B6-8AE5-483E-BFDF-CAD71860E51C}" type="slidenum">
              <a:rPr lang="en-US" smtClean="0"/>
              <a:pPr>
                <a:defRPr/>
              </a:pPr>
              <a:t>‹#›</a:t>
            </a:fld>
            <a:endParaRPr lang="en-US"/>
          </a:p>
        </p:txBody>
      </p:sp>
    </p:spTree>
    <p:extLst>
      <p:ext uri="{BB962C8B-B14F-4D97-AF65-F5344CB8AC3E}">
        <p14:creationId xmlns:p14="http://schemas.microsoft.com/office/powerpoint/2010/main" val="191222999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BA839-A5B7-418C-BCAD-FF5ECF04DA40}"/>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362CF598-AD66-4E78-BD33-F2CAFCE8F190}"/>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81A7E6-34A8-42D9-8468-C791AC861770}"/>
              </a:ext>
            </a:extLst>
          </p:cNvPr>
          <p:cNvSpPr>
            <a:spLocks noGrp="1"/>
          </p:cNvSpPr>
          <p:nvPr>
            <p:ph type="dt" sz="half" idx="10"/>
          </p:nvPr>
        </p:nvSpPr>
        <p:spPr/>
        <p:txBody>
          <a:bodyPr/>
          <a:lstStyle/>
          <a:p>
            <a:pPr>
              <a:defRPr/>
            </a:pPr>
            <a:fld id="{5E132FB7-021D-473F-98D9-FAA6A418CD50}" type="datetime1">
              <a:rPr lang="en-US" smtClean="0"/>
              <a:pPr>
                <a:defRPr/>
              </a:pPr>
              <a:t>11/21/2023</a:t>
            </a:fld>
            <a:endParaRPr lang="en-US"/>
          </a:p>
        </p:txBody>
      </p:sp>
      <p:sp>
        <p:nvSpPr>
          <p:cNvPr id="5" name="Footer Placeholder 4">
            <a:extLst>
              <a:ext uri="{FF2B5EF4-FFF2-40B4-BE49-F238E27FC236}">
                <a16:creationId xmlns:a16="http://schemas.microsoft.com/office/drawing/2014/main" id="{4305F426-0C69-4147-90A0-49BD07184112}"/>
              </a:ext>
            </a:extLst>
          </p:cNvPr>
          <p:cNvSpPr>
            <a:spLocks noGrp="1"/>
          </p:cNvSpPr>
          <p:nvPr>
            <p:ph type="ftr" sz="quarter" idx="11"/>
          </p:nvPr>
        </p:nvSpPr>
        <p:spPr/>
        <p:txBody>
          <a:bodyPr/>
          <a:lstStyle/>
          <a:p>
            <a:pPr>
              <a:defRPr/>
            </a:pPr>
            <a:r>
              <a:rPr lang="en-IN"/>
              <a:t>CSE 1001                    Department of CSE</a:t>
            </a:r>
            <a:endParaRPr lang="en-US">
              <a:solidFill>
                <a:schemeClr val="bg1"/>
              </a:solidFill>
            </a:endParaRPr>
          </a:p>
        </p:txBody>
      </p:sp>
      <p:sp>
        <p:nvSpPr>
          <p:cNvPr id="6" name="Slide Number Placeholder 5">
            <a:extLst>
              <a:ext uri="{FF2B5EF4-FFF2-40B4-BE49-F238E27FC236}">
                <a16:creationId xmlns:a16="http://schemas.microsoft.com/office/drawing/2014/main" id="{70126A7B-B42C-4261-9E1C-BAE9C1802C08}"/>
              </a:ext>
            </a:extLst>
          </p:cNvPr>
          <p:cNvSpPr>
            <a:spLocks noGrp="1"/>
          </p:cNvSpPr>
          <p:nvPr>
            <p:ph type="sldNum" sz="quarter" idx="12"/>
          </p:nvPr>
        </p:nvSpPr>
        <p:spPr/>
        <p:txBody>
          <a:bodyPr/>
          <a:lstStyle/>
          <a:p>
            <a:pPr>
              <a:defRPr/>
            </a:pPr>
            <a:fld id="{786D29CB-6EB5-44EE-9C0D-80F0A26A6653}" type="slidenum">
              <a:rPr lang="en-US" smtClean="0"/>
              <a:pPr>
                <a:defRPr/>
              </a:pPr>
              <a:t>‹#›</a:t>
            </a:fld>
            <a:endParaRPr lang="en-US"/>
          </a:p>
        </p:txBody>
      </p:sp>
    </p:spTree>
    <p:extLst>
      <p:ext uri="{BB962C8B-B14F-4D97-AF65-F5344CB8AC3E}">
        <p14:creationId xmlns:p14="http://schemas.microsoft.com/office/powerpoint/2010/main" val="186493856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CC4AE-95E6-4734-B0CA-6B3F1786F49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42F3265-9837-449F-B9B5-10EF38B9719B}"/>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A8C79CB-7734-4551-8220-E3D4D91374A5}"/>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B58A4707-78EE-4BB5-92F6-BB536223EF48}"/>
              </a:ext>
            </a:extLst>
          </p:cNvPr>
          <p:cNvSpPr>
            <a:spLocks noGrp="1"/>
          </p:cNvSpPr>
          <p:nvPr>
            <p:ph type="dt" sz="half" idx="10"/>
          </p:nvPr>
        </p:nvSpPr>
        <p:spPr/>
        <p:txBody>
          <a:bodyPr/>
          <a:lstStyle/>
          <a:p>
            <a:pPr>
              <a:defRPr/>
            </a:pPr>
            <a:fld id="{B73DA2E5-CD85-497B-8565-496F1912D334}" type="datetime1">
              <a:rPr lang="en-US" smtClean="0"/>
              <a:pPr>
                <a:defRPr/>
              </a:pPr>
              <a:t>11/21/2023</a:t>
            </a:fld>
            <a:endParaRPr lang="en-US"/>
          </a:p>
        </p:txBody>
      </p:sp>
      <p:sp>
        <p:nvSpPr>
          <p:cNvPr id="6" name="Footer Placeholder 5">
            <a:extLst>
              <a:ext uri="{FF2B5EF4-FFF2-40B4-BE49-F238E27FC236}">
                <a16:creationId xmlns:a16="http://schemas.microsoft.com/office/drawing/2014/main" id="{21288337-0745-4DB8-BCBB-B2C3787A7C0A}"/>
              </a:ext>
            </a:extLst>
          </p:cNvPr>
          <p:cNvSpPr>
            <a:spLocks noGrp="1"/>
          </p:cNvSpPr>
          <p:nvPr>
            <p:ph type="ftr" sz="quarter" idx="11"/>
          </p:nvPr>
        </p:nvSpPr>
        <p:spPr/>
        <p:txBody>
          <a:bodyPr/>
          <a:lstStyle/>
          <a:p>
            <a:pPr>
              <a:defRPr/>
            </a:pPr>
            <a:r>
              <a:rPr lang="en-IN"/>
              <a:t>CSE 1001                    Department of CSE</a:t>
            </a:r>
            <a:endParaRPr lang="en-US">
              <a:solidFill>
                <a:schemeClr val="bg1"/>
              </a:solidFill>
            </a:endParaRPr>
          </a:p>
        </p:txBody>
      </p:sp>
      <p:sp>
        <p:nvSpPr>
          <p:cNvPr id="7" name="Slide Number Placeholder 6">
            <a:extLst>
              <a:ext uri="{FF2B5EF4-FFF2-40B4-BE49-F238E27FC236}">
                <a16:creationId xmlns:a16="http://schemas.microsoft.com/office/drawing/2014/main" id="{73C57A4B-F2B7-413C-B502-1F67C91059BC}"/>
              </a:ext>
            </a:extLst>
          </p:cNvPr>
          <p:cNvSpPr>
            <a:spLocks noGrp="1"/>
          </p:cNvSpPr>
          <p:nvPr>
            <p:ph type="sldNum" sz="quarter" idx="12"/>
          </p:nvPr>
        </p:nvSpPr>
        <p:spPr/>
        <p:txBody>
          <a:bodyPr/>
          <a:lstStyle/>
          <a:p>
            <a:pPr>
              <a:defRPr/>
            </a:pPr>
            <a:fld id="{537B5D08-72B5-4569-BCCE-C812F7AA3A93}" type="slidenum">
              <a:rPr lang="en-US" smtClean="0"/>
              <a:pPr>
                <a:defRPr/>
              </a:pPr>
              <a:t>‹#›</a:t>
            </a:fld>
            <a:endParaRPr lang="en-US"/>
          </a:p>
        </p:txBody>
      </p:sp>
    </p:spTree>
    <p:extLst>
      <p:ext uri="{BB962C8B-B14F-4D97-AF65-F5344CB8AC3E}">
        <p14:creationId xmlns:p14="http://schemas.microsoft.com/office/powerpoint/2010/main" val="278807560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25BA4-0615-4F7C-873A-1CE0AB72021B}"/>
              </a:ext>
            </a:extLst>
          </p:cNvPr>
          <p:cNvSpPr>
            <a:spLocks noGrp="1"/>
          </p:cNvSpPr>
          <p:nvPr>
            <p:ph type="title"/>
          </p:nvPr>
        </p:nvSpPr>
        <p:spPr>
          <a:xfrm>
            <a:off x="629841" y="365126"/>
            <a:ext cx="78867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7CE65B24-BF8C-46F6-860A-5854376578CA}"/>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29755C70-C911-4814-925A-E28281B68086}"/>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DAB632A8-B556-4ADA-B8D9-24C84CAD7BFC}"/>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56E47CDF-2C21-477A-9E4F-D478C9090BEF}"/>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5E70FE3E-BEF0-4D27-86EA-E7C127572570}"/>
              </a:ext>
            </a:extLst>
          </p:cNvPr>
          <p:cNvSpPr>
            <a:spLocks noGrp="1"/>
          </p:cNvSpPr>
          <p:nvPr>
            <p:ph type="dt" sz="half" idx="10"/>
          </p:nvPr>
        </p:nvSpPr>
        <p:spPr/>
        <p:txBody>
          <a:bodyPr/>
          <a:lstStyle/>
          <a:p>
            <a:pPr>
              <a:defRPr/>
            </a:pPr>
            <a:fld id="{4DCC7A71-FA6B-4C55-8912-315B23249F6C}" type="datetime1">
              <a:rPr lang="en-US" smtClean="0"/>
              <a:pPr>
                <a:defRPr/>
              </a:pPr>
              <a:t>11/21/2023</a:t>
            </a:fld>
            <a:endParaRPr lang="en-US"/>
          </a:p>
        </p:txBody>
      </p:sp>
      <p:sp>
        <p:nvSpPr>
          <p:cNvPr id="8" name="Footer Placeholder 7">
            <a:extLst>
              <a:ext uri="{FF2B5EF4-FFF2-40B4-BE49-F238E27FC236}">
                <a16:creationId xmlns:a16="http://schemas.microsoft.com/office/drawing/2014/main" id="{238335C4-93B3-4934-8FAB-308E4C473A30}"/>
              </a:ext>
            </a:extLst>
          </p:cNvPr>
          <p:cNvSpPr>
            <a:spLocks noGrp="1"/>
          </p:cNvSpPr>
          <p:nvPr>
            <p:ph type="ftr" sz="quarter" idx="11"/>
          </p:nvPr>
        </p:nvSpPr>
        <p:spPr/>
        <p:txBody>
          <a:bodyPr/>
          <a:lstStyle/>
          <a:p>
            <a:pPr>
              <a:defRPr/>
            </a:pPr>
            <a:r>
              <a:rPr lang="en-IN"/>
              <a:t>CSE 1001                    Department of CSE</a:t>
            </a:r>
            <a:endParaRPr lang="en-US">
              <a:solidFill>
                <a:schemeClr val="bg1"/>
              </a:solidFill>
            </a:endParaRPr>
          </a:p>
        </p:txBody>
      </p:sp>
      <p:sp>
        <p:nvSpPr>
          <p:cNvPr id="9" name="Slide Number Placeholder 8">
            <a:extLst>
              <a:ext uri="{FF2B5EF4-FFF2-40B4-BE49-F238E27FC236}">
                <a16:creationId xmlns:a16="http://schemas.microsoft.com/office/drawing/2014/main" id="{6CA261A2-2E89-45BF-9912-25CADFD24661}"/>
              </a:ext>
            </a:extLst>
          </p:cNvPr>
          <p:cNvSpPr>
            <a:spLocks noGrp="1"/>
          </p:cNvSpPr>
          <p:nvPr>
            <p:ph type="sldNum" sz="quarter" idx="12"/>
          </p:nvPr>
        </p:nvSpPr>
        <p:spPr/>
        <p:txBody>
          <a:bodyPr/>
          <a:lstStyle/>
          <a:p>
            <a:pPr>
              <a:defRPr/>
            </a:pPr>
            <a:fld id="{4C6073A4-AA62-4C6C-8359-D50318EB8FF8}" type="slidenum">
              <a:rPr lang="en-US" smtClean="0"/>
              <a:pPr>
                <a:defRPr/>
              </a:pPr>
              <a:t>‹#›</a:t>
            </a:fld>
            <a:endParaRPr lang="en-US"/>
          </a:p>
        </p:txBody>
      </p:sp>
    </p:spTree>
    <p:extLst>
      <p:ext uri="{BB962C8B-B14F-4D97-AF65-F5344CB8AC3E}">
        <p14:creationId xmlns:p14="http://schemas.microsoft.com/office/powerpoint/2010/main" val="3696247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ftr" sz="quarter" idx="10"/>
          </p:nvPr>
        </p:nvSpPr>
        <p:spPr>
          <a:ln/>
        </p:spPr>
        <p:txBody>
          <a:bodyPr/>
          <a:lstStyle>
            <a:lvl1pPr>
              <a:defRPr/>
            </a:lvl1pPr>
          </a:lstStyle>
          <a:p>
            <a:pPr>
              <a:defRPr/>
            </a:pPr>
            <a:r>
              <a:rPr lang="en-IN"/>
              <a:t>CSE 1001                    Department of CSE</a:t>
            </a:r>
            <a:endParaRPr lang="en-US">
              <a:solidFill>
                <a:schemeClr val="bg1"/>
              </a:solidFill>
            </a:endParaRPr>
          </a:p>
        </p:txBody>
      </p:sp>
      <p:sp>
        <p:nvSpPr>
          <p:cNvPr id="8" name="Rectangle 5"/>
          <p:cNvSpPr>
            <a:spLocks noGrp="1" noChangeArrowheads="1"/>
          </p:cNvSpPr>
          <p:nvPr>
            <p:ph type="sldNum" sz="quarter" idx="11"/>
          </p:nvPr>
        </p:nvSpPr>
        <p:spPr>
          <a:ln/>
        </p:spPr>
        <p:txBody>
          <a:bodyPr/>
          <a:lstStyle>
            <a:lvl1pPr>
              <a:defRPr/>
            </a:lvl1pPr>
          </a:lstStyle>
          <a:p>
            <a:pPr>
              <a:defRPr/>
            </a:pPr>
            <a:fld id="{CD1A4879-75BD-4E53-98A6-FB33A37B8FF6}" type="slidenum">
              <a:rPr lang="en-US"/>
              <a:pPr>
                <a:defRPr/>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0D8C8-DCFC-42DE-B589-797097CE73FD}"/>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068FAD1B-25A8-401B-A470-BB8F690D2F79}"/>
              </a:ext>
            </a:extLst>
          </p:cNvPr>
          <p:cNvSpPr>
            <a:spLocks noGrp="1"/>
          </p:cNvSpPr>
          <p:nvPr>
            <p:ph type="dt" sz="half" idx="10"/>
          </p:nvPr>
        </p:nvSpPr>
        <p:spPr/>
        <p:txBody>
          <a:bodyPr/>
          <a:lstStyle/>
          <a:p>
            <a:pPr>
              <a:defRPr/>
            </a:pPr>
            <a:fld id="{49451DBD-26D0-4B7A-AF25-556E98F34F07}" type="datetime1">
              <a:rPr lang="en-US" smtClean="0"/>
              <a:pPr>
                <a:defRPr/>
              </a:pPr>
              <a:t>11/21/2023</a:t>
            </a:fld>
            <a:endParaRPr lang="en-US"/>
          </a:p>
        </p:txBody>
      </p:sp>
      <p:sp>
        <p:nvSpPr>
          <p:cNvPr id="4" name="Footer Placeholder 3">
            <a:extLst>
              <a:ext uri="{FF2B5EF4-FFF2-40B4-BE49-F238E27FC236}">
                <a16:creationId xmlns:a16="http://schemas.microsoft.com/office/drawing/2014/main" id="{B308D88C-4868-4C00-B069-222F73C23D52}"/>
              </a:ext>
            </a:extLst>
          </p:cNvPr>
          <p:cNvSpPr>
            <a:spLocks noGrp="1"/>
          </p:cNvSpPr>
          <p:nvPr>
            <p:ph type="ftr" sz="quarter" idx="11"/>
          </p:nvPr>
        </p:nvSpPr>
        <p:spPr/>
        <p:txBody>
          <a:bodyPr/>
          <a:lstStyle/>
          <a:p>
            <a:pPr>
              <a:defRPr/>
            </a:pPr>
            <a:r>
              <a:rPr lang="en-IN"/>
              <a:t>CSE 1001                    Department of CSE</a:t>
            </a:r>
            <a:endParaRPr lang="en-US">
              <a:solidFill>
                <a:schemeClr val="bg1"/>
              </a:solidFill>
            </a:endParaRPr>
          </a:p>
        </p:txBody>
      </p:sp>
      <p:sp>
        <p:nvSpPr>
          <p:cNvPr id="5" name="Slide Number Placeholder 4">
            <a:extLst>
              <a:ext uri="{FF2B5EF4-FFF2-40B4-BE49-F238E27FC236}">
                <a16:creationId xmlns:a16="http://schemas.microsoft.com/office/drawing/2014/main" id="{3EEB5A61-237C-4FD4-82DC-2C14D4AF239C}"/>
              </a:ext>
            </a:extLst>
          </p:cNvPr>
          <p:cNvSpPr>
            <a:spLocks noGrp="1"/>
          </p:cNvSpPr>
          <p:nvPr>
            <p:ph type="sldNum" sz="quarter" idx="12"/>
          </p:nvPr>
        </p:nvSpPr>
        <p:spPr/>
        <p:txBody>
          <a:bodyPr/>
          <a:lstStyle/>
          <a:p>
            <a:pPr>
              <a:defRPr/>
            </a:pPr>
            <a:fld id="{F6179FEE-B998-4618-A64B-C4EAA51E4E12}" type="slidenum">
              <a:rPr lang="en-US" smtClean="0"/>
              <a:pPr>
                <a:defRPr/>
              </a:pPr>
              <a:t>‹#›</a:t>
            </a:fld>
            <a:endParaRPr lang="en-US"/>
          </a:p>
        </p:txBody>
      </p:sp>
    </p:spTree>
    <p:extLst>
      <p:ext uri="{BB962C8B-B14F-4D97-AF65-F5344CB8AC3E}">
        <p14:creationId xmlns:p14="http://schemas.microsoft.com/office/powerpoint/2010/main" val="382704744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B215D0-8CE4-4634-A3FA-8B102DFCB01C}"/>
              </a:ext>
            </a:extLst>
          </p:cNvPr>
          <p:cNvSpPr>
            <a:spLocks noGrp="1"/>
          </p:cNvSpPr>
          <p:nvPr>
            <p:ph type="dt" sz="half" idx="10"/>
          </p:nvPr>
        </p:nvSpPr>
        <p:spPr/>
        <p:txBody>
          <a:bodyPr/>
          <a:lstStyle/>
          <a:p>
            <a:pPr>
              <a:defRPr/>
            </a:pPr>
            <a:fld id="{549631CB-A6B4-4816-B2D7-4F02082EC9FE}" type="datetime1">
              <a:rPr lang="en-US" smtClean="0"/>
              <a:pPr>
                <a:defRPr/>
              </a:pPr>
              <a:t>11/21/2023</a:t>
            </a:fld>
            <a:endParaRPr lang="en-US"/>
          </a:p>
        </p:txBody>
      </p:sp>
      <p:sp>
        <p:nvSpPr>
          <p:cNvPr id="3" name="Footer Placeholder 2">
            <a:extLst>
              <a:ext uri="{FF2B5EF4-FFF2-40B4-BE49-F238E27FC236}">
                <a16:creationId xmlns:a16="http://schemas.microsoft.com/office/drawing/2014/main" id="{9ECC80B2-EC71-4848-8516-94910D35E309}"/>
              </a:ext>
            </a:extLst>
          </p:cNvPr>
          <p:cNvSpPr>
            <a:spLocks noGrp="1"/>
          </p:cNvSpPr>
          <p:nvPr>
            <p:ph type="ftr" sz="quarter" idx="11"/>
          </p:nvPr>
        </p:nvSpPr>
        <p:spPr/>
        <p:txBody>
          <a:bodyPr/>
          <a:lstStyle/>
          <a:p>
            <a:pPr>
              <a:defRPr/>
            </a:pPr>
            <a:r>
              <a:rPr lang="en-IN"/>
              <a:t>CSE 1001                    Department of CSE</a:t>
            </a:r>
            <a:endParaRPr lang="en-US">
              <a:solidFill>
                <a:schemeClr val="bg1"/>
              </a:solidFill>
            </a:endParaRPr>
          </a:p>
        </p:txBody>
      </p:sp>
      <p:sp>
        <p:nvSpPr>
          <p:cNvPr id="4" name="Slide Number Placeholder 3">
            <a:extLst>
              <a:ext uri="{FF2B5EF4-FFF2-40B4-BE49-F238E27FC236}">
                <a16:creationId xmlns:a16="http://schemas.microsoft.com/office/drawing/2014/main" id="{0194BB75-7581-4616-954C-12FD6B12F3B0}"/>
              </a:ext>
            </a:extLst>
          </p:cNvPr>
          <p:cNvSpPr>
            <a:spLocks noGrp="1"/>
          </p:cNvSpPr>
          <p:nvPr>
            <p:ph type="sldNum" sz="quarter" idx="12"/>
          </p:nvPr>
        </p:nvSpPr>
        <p:spPr/>
        <p:txBody>
          <a:bodyPr/>
          <a:lstStyle/>
          <a:p>
            <a:pPr>
              <a:defRPr/>
            </a:pPr>
            <a:fld id="{32539829-9EDE-40FF-AB01-F6CB399A2BD4}" type="slidenum">
              <a:rPr lang="en-US" smtClean="0"/>
              <a:pPr>
                <a:defRPr/>
              </a:pPr>
              <a:t>‹#›</a:t>
            </a:fld>
            <a:endParaRPr lang="en-US"/>
          </a:p>
        </p:txBody>
      </p:sp>
    </p:spTree>
    <p:extLst>
      <p:ext uri="{BB962C8B-B14F-4D97-AF65-F5344CB8AC3E}">
        <p14:creationId xmlns:p14="http://schemas.microsoft.com/office/powerpoint/2010/main" val="386659073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6ADD6-0EDC-410D-B6A9-C0379C90A7DF}"/>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07699FBF-7F3F-496B-8533-E5759A0FFD3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7CF0088-0DCF-454C-BCA0-E08A6B5CE66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531AFB6B-25DA-4495-8891-E5462B4A1E16}"/>
              </a:ext>
            </a:extLst>
          </p:cNvPr>
          <p:cNvSpPr>
            <a:spLocks noGrp="1"/>
          </p:cNvSpPr>
          <p:nvPr>
            <p:ph type="dt" sz="half" idx="10"/>
          </p:nvPr>
        </p:nvSpPr>
        <p:spPr/>
        <p:txBody>
          <a:bodyPr/>
          <a:lstStyle/>
          <a:p>
            <a:pPr>
              <a:defRPr/>
            </a:pPr>
            <a:fld id="{5BB25F07-03B0-4E21-8284-3F785ADF1545}" type="datetime1">
              <a:rPr lang="en-US" smtClean="0"/>
              <a:pPr>
                <a:defRPr/>
              </a:pPr>
              <a:t>11/21/2023</a:t>
            </a:fld>
            <a:endParaRPr lang="en-US"/>
          </a:p>
        </p:txBody>
      </p:sp>
      <p:sp>
        <p:nvSpPr>
          <p:cNvPr id="6" name="Footer Placeholder 5">
            <a:extLst>
              <a:ext uri="{FF2B5EF4-FFF2-40B4-BE49-F238E27FC236}">
                <a16:creationId xmlns:a16="http://schemas.microsoft.com/office/drawing/2014/main" id="{0FB4F900-E8EB-4577-9FD7-128CBF6F5941}"/>
              </a:ext>
            </a:extLst>
          </p:cNvPr>
          <p:cNvSpPr>
            <a:spLocks noGrp="1"/>
          </p:cNvSpPr>
          <p:nvPr>
            <p:ph type="ftr" sz="quarter" idx="11"/>
          </p:nvPr>
        </p:nvSpPr>
        <p:spPr/>
        <p:txBody>
          <a:bodyPr/>
          <a:lstStyle/>
          <a:p>
            <a:pPr>
              <a:defRPr/>
            </a:pPr>
            <a:r>
              <a:rPr lang="en-IN"/>
              <a:t>CSE 1001                    Department of CSE</a:t>
            </a:r>
            <a:endParaRPr lang="en-US">
              <a:solidFill>
                <a:schemeClr val="bg1"/>
              </a:solidFill>
            </a:endParaRPr>
          </a:p>
        </p:txBody>
      </p:sp>
      <p:sp>
        <p:nvSpPr>
          <p:cNvPr id="7" name="Slide Number Placeholder 6">
            <a:extLst>
              <a:ext uri="{FF2B5EF4-FFF2-40B4-BE49-F238E27FC236}">
                <a16:creationId xmlns:a16="http://schemas.microsoft.com/office/drawing/2014/main" id="{C17CEBB4-9CD1-4A50-A6DB-D2C7080B3057}"/>
              </a:ext>
            </a:extLst>
          </p:cNvPr>
          <p:cNvSpPr>
            <a:spLocks noGrp="1"/>
          </p:cNvSpPr>
          <p:nvPr>
            <p:ph type="sldNum" sz="quarter" idx="12"/>
          </p:nvPr>
        </p:nvSpPr>
        <p:spPr/>
        <p:txBody>
          <a:bodyPr/>
          <a:lstStyle/>
          <a:p>
            <a:pPr>
              <a:defRPr/>
            </a:pPr>
            <a:fld id="{15B48C19-8F76-4EEB-85FE-A888A03F93AC}" type="slidenum">
              <a:rPr lang="en-US" smtClean="0"/>
              <a:pPr>
                <a:defRPr/>
              </a:pPr>
              <a:t>‹#›</a:t>
            </a:fld>
            <a:endParaRPr lang="en-US"/>
          </a:p>
        </p:txBody>
      </p:sp>
    </p:spTree>
    <p:extLst>
      <p:ext uri="{BB962C8B-B14F-4D97-AF65-F5344CB8AC3E}">
        <p14:creationId xmlns:p14="http://schemas.microsoft.com/office/powerpoint/2010/main" val="196828003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F0DBF-BFAB-445E-ACC4-A51766A08222}"/>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AE32BF54-ABF7-4365-A8C2-EEA4EEFAD68B}"/>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IN"/>
          </a:p>
        </p:txBody>
      </p:sp>
      <p:sp>
        <p:nvSpPr>
          <p:cNvPr id="4" name="Text Placeholder 3">
            <a:extLst>
              <a:ext uri="{FF2B5EF4-FFF2-40B4-BE49-F238E27FC236}">
                <a16:creationId xmlns:a16="http://schemas.microsoft.com/office/drawing/2014/main" id="{6E26C747-C8FB-4EF1-8EDF-C5EE17A2F14A}"/>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85A1E11C-023F-4B6F-B57A-7042D7302F28}"/>
              </a:ext>
            </a:extLst>
          </p:cNvPr>
          <p:cNvSpPr>
            <a:spLocks noGrp="1"/>
          </p:cNvSpPr>
          <p:nvPr>
            <p:ph type="dt" sz="half" idx="10"/>
          </p:nvPr>
        </p:nvSpPr>
        <p:spPr/>
        <p:txBody>
          <a:bodyPr/>
          <a:lstStyle/>
          <a:p>
            <a:pPr>
              <a:defRPr/>
            </a:pPr>
            <a:fld id="{1382B0AD-AC6A-44E7-B6B2-ECB50DC07220}" type="datetime1">
              <a:rPr lang="en-US" smtClean="0"/>
              <a:pPr>
                <a:defRPr/>
              </a:pPr>
              <a:t>11/21/2023</a:t>
            </a:fld>
            <a:endParaRPr lang="en-US"/>
          </a:p>
        </p:txBody>
      </p:sp>
      <p:sp>
        <p:nvSpPr>
          <p:cNvPr id="6" name="Footer Placeholder 5">
            <a:extLst>
              <a:ext uri="{FF2B5EF4-FFF2-40B4-BE49-F238E27FC236}">
                <a16:creationId xmlns:a16="http://schemas.microsoft.com/office/drawing/2014/main" id="{EE397CEB-9DD0-4B74-BE5C-FB70FBC2DBD6}"/>
              </a:ext>
            </a:extLst>
          </p:cNvPr>
          <p:cNvSpPr>
            <a:spLocks noGrp="1"/>
          </p:cNvSpPr>
          <p:nvPr>
            <p:ph type="ftr" sz="quarter" idx="11"/>
          </p:nvPr>
        </p:nvSpPr>
        <p:spPr/>
        <p:txBody>
          <a:bodyPr/>
          <a:lstStyle/>
          <a:p>
            <a:pPr>
              <a:defRPr/>
            </a:pPr>
            <a:r>
              <a:rPr lang="en-IN"/>
              <a:t>CSE 1001                    Department of CSE</a:t>
            </a:r>
            <a:endParaRPr lang="en-US">
              <a:solidFill>
                <a:schemeClr val="bg1"/>
              </a:solidFill>
            </a:endParaRPr>
          </a:p>
        </p:txBody>
      </p:sp>
      <p:sp>
        <p:nvSpPr>
          <p:cNvPr id="7" name="Slide Number Placeholder 6">
            <a:extLst>
              <a:ext uri="{FF2B5EF4-FFF2-40B4-BE49-F238E27FC236}">
                <a16:creationId xmlns:a16="http://schemas.microsoft.com/office/drawing/2014/main" id="{8B47B171-7A1B-4CAC-8C40-29BB69356AEF}"/>
              </a:ext>
            </a:extLst>
          </p:cNvPr>
          <p:cNvSpPr>
            <a:spLocks noGrp="1"/>
          </p:cNvSpPr>
          <p:nvPr>
            <p:ph type="sldNum" sz="quarter" idx="12"/>
          </p:nvPr>
        </p:nvSpPr>
        <p:spPr/>
        <p:txBody>
          <a:bodyPr/>
          <a:lstStyle/>
          <a:p>
            <a:pPr>
              <a:defRPr/>
            </a:pPr>
            <a:fld id="{7EE90F73-249F-476F-9C29-14D2CA06B8A4}" type="slidenum">
              <a:rPr lang="en-US" smtClean="0"/>
              <a:pPr>
                <a:defRPr/>
              </a:pPr>
              <a:t>‹#›</a:t>
            </a:fld>
            <a:endParaRPr lang="en-US"/>
          </a:p>
        </p:txBody>
      </p:sp>
    </p:spTree>
    <p:extLst>
      <p:ext uri="{BB962C8B-B14F-4D97-AF65-F5344CB8AC3E}">
        <p14:creationId xmlns:p14="http://schemas.microsoft.com/office/powerpoint/2010/main" val="313816025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24F1F-5027-4E1F-89BF-075A57C93BD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28E24CC-301E-4D8A-BFC7-3ED1E685B2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C969E63-03AB-4658-B659-F96379FA458F}"/>
              </a:ext>
            </a:extLst>
          </p:cNvPr>
          <p:cNvSpPr>
            <a:spLocks noGrp="1"/>
          </p:cNvSpPr>
          <p:nvPr>
            <p:ph type="dt" sz="half" idx="10"/>
          </p:nvPr>
        </p:nvSpPr>
        <p:spPr/>
        <p:txBody>
          <a:bodyPr/>
          <a:lstStyle/>
          <a:p>
            <a:pPr>
              <a:defRPr/>
            </a:pPr>
            <a:fld id="{B5568302-386D-46C3-BF59-377A96F1F14C}" type="datetime1">
              <a:rPr lang="en-US" smtClean="0"/>
              <a:pPr>
                <a:defRPr/>
              </a:pPr>
              <a:t>11/21/2023</a:t>
            </a:fld>
            <a:endParaRPr lang="en-US"/>
          </a:p>
        </p:txBody>
      </p:sp>
      <p:sp>
        <p:nvSpPr>
          <p:cNvPr id="5" name="Footer Placeholder 4">
            <a:extLst>
              <a:ext uri="{FF2B5EF4-FFF2-40B4-BE49-F238E27FC236}">
                <a16:creationId xmlns:a16="http://schemas.microsoft.com/office/drawing/2014/main" id="{97427C7C-EA7C-43D7-9C98-4953DDD98630}"/>
              </a:ext>
            </a:extLst>
          </p:cNvPr>
          <p:cNvSpPr>
            <a:spLocks noGrp="1"/>
          </p:cNvSpPr>
          <p:nvPr>
            <p:ph type="ftr" sz="quarter" idx="11"/>
          </p:nvPr>
        </p:nvSpPr>
        <p:spPr/>
        <p:txBody>
          <a:bodyPr/>
          <a:lstStyle/>
          <a:p>
            <a:pPr>
              <a:defRPr/>
            </a:pPr>
            <a:r>
              <a:rPr lang="en-IN"/>
              <a:t>CSE 1001                    Department of CSE</a:t>
            </a:r>
            <a:endParaRPr lang="en-US">
              <a:solidFill>
                <a:schemeClr val="bg1"/>
              </a:solidFill>
            </a:endParaRPr>
          </a:p>
        </p:txBody>
      </p:sp>
      <p:sp>
        <p:nvSpPr>
          <p:cNvPr id="6" name="Slide Number Placeholder 5">
            <a:extLst>
              <a:ext uri="{FF2B5EF4-FFF2-40B4-BE49-F238E27FC236}">
                <a16:creationId xmlns:a16="http://schemas.microsoft.com/office/drawing/2014/main" id="{1C2FE119-F33A-43B2-ACCD-2210AE6CAA3B}"/>
              </a:ext>
            </a:extLst>
          </p:cNvPr>
          <p:cNvSpPr>
            <a:spLocks noGrp="1"/>
          </p:cNvSpPr>
          <p:nvPr>
            <p:ph type="sldNum" sz="quarter" idx="12"/>
          </p:nvPr>
        </p:nvSpPr>
        <p:spPr/>
        <p:txBody>
          <a:bodyPr/>
          <a:lstStyle/>
          <a:p>
            <a:pPr>
              <a:defRPr/>
            </a:pPr>
            <a:fld id="{D1101BAE-FDA7-4CD2-8510-A51802176582}" type="slidenum">
              <a:rPr lang="en-US" smtClean="0"/>
              <a:pPr>
                <a:defRPr/>
              </a:pPr>
              <a:t>‹#›</a:t>
            </a:fld>
            <a:endParaRPr lang="en-US"/>
          </a:p>
        </p:txBody>
      </p:sp>
    </p:spTree>
    <p:extLst>
      <p:ext uri="{BB962C8B-B14F-4D97-AF65-F5344CB8AC3E}">
        <p14:creationId xmlns:p14="http://schemas.microsoft.com/office/powerpoint/2010/main" val="247156880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BDDC8D-D96B-4CF8-B742-313A77CEEA52}"/>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182A008-CAC5-4BD4-B085-79537F13EA32}"/>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3EAE035-5983-430E-9A6F-966CA34E86D8}"/>
              </a:ext>
            </a:extLst>
          </p:cNvPr>
          <p:cNvSpPr>
            <a:spLocks noGrp="1"/>
          </p:cNvSpPr>
          <p:nvPr>
            <p:ph type="dt" sz="half" idx="10"/>
          </p:nvPr>
        </p:nvSpPr>
        <p:spPr/>
        <p:txBody>
          <a:bodyPr/>
          <a:lstStyle/>
          <a:p>
            <a:pPr>
              <a:defRPr/>
            </a:pPr>
            <a:fld id="{4BAB74D3-827A-4A91-BECA-0E7CE21FC202}" type="datetime1">
              <a:rPr lang="en-US" smtClean="0"/>
              <a:pPr>
                <a:defRPr/>
              </a:pPr>
              <a:t>11/21/2023</a:t>
            </a:fld>
            <a:endParaRPr lang="en-US"/>
          </a:p>
        </p:txBody>
      </p:sp>
      <p:sp>
        <p:nvSpPr>
          <p:cNvPr id="5" name="Footer Placeholder 4">
            <a:extLst>
              <a:ext uri="{FF2B5EF4-FFF2-40B4-BE49-F238E27FC236}">
                <a16:creationId xmlns:a16="http://schemas.microsoft.com/office/drawing/2014/main" id="{EA0E1584-0A77-4AB0-ABA1-EF7A9661F127}"/>
              </a:ext>
            </a:extLst>
          </p:cNvPr>
          <p:cNvSpPr>
            <a:spLocks noGrp="1"/>
          </p:cNvSpPr>
          <p:nvPr>
            <p:ph type="ftr" sz="quarter" idx="11"/>
          </p:nvPr>
        </p:nvSpPr>
        <p:spPr/>
        <p:txBody>
          <a:bodyPr/>
          <a:lstStyle/>
          <a:p>
            <a:pPr>
              <a:defRPr/>
            </a:pPr>
            <a:r>
              <a:rPr lang="en-IN"/>
              <a:t>CSE 1001                    Department of CSE</a:t>
            </a:r>
            <a:endParaRPr lang="en-US">
              <a:solidFill>
                <a:schemeClr val="bg1"/>
              </a:solidFill>
            </a:endParaRPr>
          </a:p>
        </p:txBody>
      </p:sp>
      <p:sp>
        <p:nvSpPr>
          <p:cNvPr id="6" name="Slide Number Placeholder 5">
            <a:extLst>
              <a:ext uri="{FF2B5EF4-FFF2-40B4-BE49-F238E27FC236}">
                <a16:creationId xmlns:a16="http://schemas.microsoft.com/office/drawing/2014/main" id="{D0883395-9EB0-45A5-9312-7EF200F5F2AA}"/>
              </a:ext>
            </a:extLst>
          </p:cNvPr>
          <p:cNvSpPr>
            <a:spLocks noGrp="1"/>
          </p:cNvSpPr>
          <p:nvPr>
            <p:ph type="sldNum" sz="quarter" idx="12"/>
          </p:nvPr>
        </p:nvSpPr>
        <p:spPr/>
        <p:txBody>
          <a:bodyPr/>
          <a:lstStyle/>
          <a:p>
            <a:pPr>
              <a:defRPr/>
            </a:pPr>
            <a:fld id="{CD1CDDF0-364B-4C9C-AE9C-0A3299842EA8}" type="slidenum">
              <a:rPr lang="en-US" smtClean="0"/>
              <a:pPr>
                <a:defRPr/>
              </a:pPr>
              <a:t>‹#›</a:t>
            </a:fld>
            <a:endParaRPr lang="en-US"/>
          </a:p>
        </p:txBody>
      </p:sp>
    </p:spTree>
    <p:extLst>
      <p:ext uri="{BB962C8B-B14F-4D97-AF65-F5344CB8AC3E}">
        <p14:creationId xmlns:p14="http://schemas.microsoft.com/office/powerpoint/2010/main" val="3514742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ftr" sz="quarter" idx="10"/>
          </p:nvPr>
        </p:nvSpPr>
        <p:spPr>
          <a:ln/>
        </p:spPr>
        <p:txBody>
          <a:bodyPr/>
          <a:lstStyle>
            <a:lvl1pPr>
              <a:defRPr/>
            </a:lvl1pPr>
          </a:lstStyle>
          <a:p>
            <a:pPr>
              <a:defRPr/>
            </a:pPr>
            <a:r>
              <a:rPr lang="en-IN"/>
              <a:t>CSE 1001                    Department of CSE</a:t>
            </a:r>
            <a:endParaRPr lang="en-US">
              <a:solidFill>
                <a:schemeClr val="bg1"/>
              </a:solidFill>
            </a:endParaRPr>
          </a:p>
        </p:txBody>
      </p:sp>
      <p:sp>
        <p:nvSpPr>
          <p:cNvPr id="4" name="Rectangle 5"/>
          <p:cNvSpPr>
            <a:spLocks noGrp="1" noChangeArrowheads="1"/>
          </p:cNvSpPr>
          <p:nvPr>
            <p:ph type="sldNum" sz="quarter" idx="11"/>
          </p:nvPr>
        </p:nvSpPr>
        <p:spPr>
          <a:ln/>
        </p:spPr>
        <p:txBody>
          <a:bodyPr/>
          <a:lstStyle>
            <a:lvl1pPr>
              <a:defRPr/>
            </a:lvl1pPr>
          </a:lstStyle>
          <a:p>
            <a:pPr>
              <a:defRPr/>
            </a:pPr>
            <a:fld id="{9A7000C9-84A0-45C1-8AA4-5CB7DFDD0FC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IN"/>
              <a:t>CSE 1001                    Department of CSE</a:t>
            </a:r>
            <a:endParaRPr lang="en-US">
              <a:solidFill>
                <a:schemeClr val="bg1"/>
              </a:solidFill>
            </a:endParaRPr>
          </a:p>
        </p:txBody>
      </p:sp>
      <p:sp>
        <p:nvSpPr>
          <p:cNvPr id="3" name="Rectangle 5"/>
          <p:cNvSpPr>
            <a:spLocks noGrp="1" noChangeArrowheads="1"/>
          </p:cNvSpPr>
          <p:nvPr>
            <p:ph type="sldNum" sz="quarter" idx="11"/>
          </p:nvPr>
        </p:nvSpPr>
        <p:spPr>
          <a:ln/>
        </p:spPr>
        <p:txBody>
          <a:bodyPr/>
          <a:lstStyle>
            <a:lvl1pPr>
              <a:defRPr/>
            </a:lvl1pPr>
          </a:lstStyle>
          <a:p>
            <a:pPr>
              <a:defRPr/>
            </a:pPr>
            <a:fld id="{AE754F36-F26E-44EE-9640-6EACB728D20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IN"/>
              <a:t>CSE 1001                    Department of CSE</a:t>
            </a:r>
            <a:endParaRPr lang="en-US">
              <a:solidFill>
                <a:schemeClr val="bg1"/>
              </a:solidFill>
            </a:endParaRPr>
          </a:p>
        </p:txBody>
      </p:sp>
      <p:sp>
        <p:nvSpPr>
          <p:cNvPr id="6" name="Rectangle 5"/>
          <p:cNvSpPr>
            <a:spLocks noGrp="1" noChangeArrowheads="1"/>
          </p:cNvSpPr>
          <p:nvPr>
            <p:ph type="sldNum" sz="quarter" idx="11"/>
          </p:nvPr>
        </p:nvSpPr>
        <p:spPr>
          <a:ln/>
        </p:spPr>
        <p:txBody>
          <a:bodyPr/>
          <a:lstStyle>
            <a:lvl1pPr>
              <a:defRPr/>
            </a:lvl1pPr>
          </a:lstStyle>
          <a:p>
            <a:pPr>
              <a:defRPr/>
            </a:pPr>
            <a:fld id="{21951D0D-8FDC-4665-BB04-B5C47102A07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IN"/>
              <a:t>CSE 1001                    Department of CSE</a:t>
            </a:r>
            <a:endParaRPr lang="en-US">
              <a:solidFill>
                <a:schemeClr val="bg1"/>
              </a:solidFill>
            </a:endParaRPr>
          </a:p>
        </p:txBody>
      </p:sp>
      <p:sp>
        <p:nvSpPr>
          <p:cNvPr id="6" name="Rectangle 5"/>
          <p:cNvSpPr>
            <a:spLocks noGrp="1" noChangeArrowheads="1"/>
          </p:cNvSpPr>
          <p:nvPr>
            <p:ph type="sldNum" sz="quarter" idx="11"/>
          </p:nvPr>
        </p:nvSpPr>
        <p:spPr>
          <a:ln/>
        </p:spPr>
        <p:txBody>
          <a:bodyPr/>
          <a:lstStyle>
            <a:lvl1pPr>
              <a:defRPr/>
            </a:lvl1pPr>
          </a:lstStyle>
          <a:p>
            <a:pPr>
              <a:defRPr/>
            </a:pPr>
            <a:fld id="{62583898-B311-4FC0-9652-B08448AD6E2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tif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tiff"/><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2.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2.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4276" name="Rectangle 4"/>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atin typeface="+mn-lt"/>
              </a:defRPr>
            </a:lvl1pPr>
          </a:lstStyle>
          <a:p>
            <a:pPr>
              <a:defRPr/>
            </a:pPr>
            <a:r>
              <a:rPr lang="en-IN"/>
              <a:t>CSE 1001                    Department of CSE</a:t>
            </a:r>
            <a:endParaRPr lang="en-US">
              <a:solidFill>
                <a:schemeClr val="bg1"/>
              </a:solidFill>
            </a:endParaRPr>
          </a:p>
        </p:txBody>
      </p:sp>
      <p:sp>
        <p:nvSpPr>
          <p:cNvPr id="54277" name="Rectangle 5"/>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solidFill>
                  <a:schemeClr val="bg1"/>
                </a:solidFill>
                <a:latin typeface="+mn-lt"/>
              </a:defRPr>
            </a:lvl1pPr>
          </a:lstStyle>
          <a:p>
            <a:pPr>
              <a:defRPr/>
            </a:pPr>
            <a:fld id="{78DC5ABA-B737-4745-A669-D48127A63739}"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876" r:id="rId1"/>
    <p:sldLayoutId id="2147483877" r:id="rId2"/>
    <p:sldLayoutId id="2147483878" r:id="rId3"/>
    <p:sldLayoutId id="2147483879" r:id="rId4"/>
    <p:sldLayoutId id="2147483880" r:id="rId5"/>
    <p:sldLayoutId id="2147483881" r:id="rId6"/>
    <p:sldLayoutId id="2147483882" r:id="rId7"/>
    <p:sldLayoutId id="2147483883" r:id="rId8"/>
    <p:sldLayoutId id="2147483884" r:id="rId9"/>
    <p:sldLayoutId id="2147483885" r:id="rId10"/>
    <p:sldLayoutId id="2147483886" r:id="rId11"/>
  </p:sldLayoutIdLst>
  <p:hf hdr="0"/>
  <p:txStyles>
    <p:title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Times New Roman" pitchFamily="18" charset="0"/>
        </a:defRPr>
      </a:lvl2pPr>
      <a:lvl3pPr algn="ctr" rtl="0" eaLnBrk="0" fontAlgn="base" hangingPunct="0">
        <a:spcBef>
          <a:spcPct val="0"/>
        </a:spcBef>
        <a:spcAft>
          <a:spcPct val="0"/>
        </a:spcAft>
        <a:defRPr sz="4400">
          <a:solidFill>
            <a:schemeClr val="bg1"/>
          </a:solidFill>
          <a:latin typeface="Times New Roman" pitchFamily="18" charset="0"/>
        </a:defRPr>
      </a:lvl3pPr>
      <a:lvl4pPr algn="ctr" rtl="0" eaLnBrk="0" fontAlgn="base" hangingPunct="0">
        <a:spcBef>
          <a:spcPct val="0"/>
        </a:spcBef>
        <a:spcAft>
          <a:spcPct val="0"/>
        </a:spcAft>
        <a:defRPr sz="4400">
          <a:solidFill>
            <a:schemeClr val="bg1"/>
          </a:solidFill>
          <a:latin typeface="Times New Roman" pitchFamily="18" charset="0"/>
        </a:defRPr>
      </a:lvl4pPr>
      <a:lvl5pPr algn="ctr" rtl="0" eaLnBrk="0" fontAlgn="base" hangingPunct="0">
        <a:spcBef>
          <a:spcPct val="0"/>
        </a:spcBef>
        <a:spcAft>
          <a:spcPct val="0"/>
        </a:spcAft>
        <a:defRPr sz="4400">
          <a:solidFill>
            <a:schemeClr val="bg1"/>
          </a:solidFill>
          <a:latin typeface="Times New Roman" pitchFamily="18" charset="0"/>
        </a:defRPr>
      </a:lvl5pPr>
      <a:lvl6pPr marL="457200" algn="ctr" rtl="0" fontAlgn="base">
        <a:spcBef>
          <a:spcPct val="0"/>
        </a:spcBef>
        <a:spcAft>
          <a:spcPct val="0"/>
        </a:spcAft>
        <a:defRPr sz="4400">
          <a:solidFill>
            <a:schemeClr val="bg1"/>
          </a:solidFill>
          <a:latin typeface="Times New Roman" pitchFamily="18" charset="0"/>
        </a:defRPr>
      </a:lvl6pPr>
      <a:lvl7pPr marL="914400" algn="ctr" rtl="0" fontAlgn="base">
        <a:spcBef>
          <a:spcPct val="0"/>
        </a:spcBef>
        <a:spcAft>
          <a:spcPct val="0"/>
        </a:spcAft>
        <a:defRPr sz="4400">
          <a:solidFill>
            <a:schemeClr val="bg1"/>
          </a:solidFill>
          <a:latin typeface="Times New Roman" pitchFamily="18" charset="0"/>
        </a:defRPr>
      </a:lvl7pPr>
      <a:lvl8pPr marL="1371600" algn="ctr" rtl="0" fontAlgn="base">
        <a:spcBef>
          <a:spcPct val="0"/>
        </a:spcBef>
        <a:spcAft>
          <a:spcPct val="0"/>
        </a:spcAft>
        <a:defRPr sz="4400">
          <a:solidFill>
            <a:schemeClr val="bg1"/>
          </a:solidFill>
          <a:latin typeface="Times New Roman" pitchFamily="18" charset="0"/>
        </a:defRPr>
      </a:lvl8pPr>
      <a:lvl9pPr marL="1828800" algn="ctr" rtl="0" fontAlgn="base">
        <a:spcBef>
          <a:spcPct val="0"/>
        </a:spcBef>
        <a:spcAft>
          <a:spcPct val="0"/>
        </a:spcAft>
        <a:defRPr sz="4400">
          <a:solidFill>
            <a:schemeClr val="bg1"/>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800">
          <a:solidFill>
            <a:schemeClr val="bg1"/>
          </a:solidFill>
          <a:latin typeface="+mn-lt"/>
        </a:defRPr>
      </a:lvl2pPr>
      <a:lvl3pPr marL="1143000" indent="-228600" algn="l" rtl="0" eaLnBrk="0" fontAlgn="base" hangingPunct="0">
        <a:spcBef>
          <a:spcPct val="20000"/>
        </a:spcBef>
        <a:spcAft>
          <a:spcPct val="0"/>
        </a:spcAft>
        <a:buChar char="•"/>
        <a:defRPr sz="2400">
          <a:solidFill>
            <a:schemeClr val="bg1"/>
          </a:solidFill>
          <a:latin typeface="+mn-lt"/>
        </a:defRPr>
      </a:lvl3pPr>
      <a:lvl4pPr marL="1600200" indent="-228600" algn="l" rtl="0" eaLnBrk="0" fontAlgn="base" hangingPunct="0">
        <a:spcBef>
          <a:spcPct val="20000"/>
        </a:spcBef>
        <a:spcAft>
          <a:spcPct val="0"/>
        </a:spcAft>
        <a:buChar char="–"/>
        <a:defRPr sz="2000">
          <a:solidFill>
            <a:schemeClr val="bg1"/>
          </a:solidFill>
          <a:latin typeface="+mn-lt"/>
        </a:defRPr>
      </a:lvl4pPr>
      <a:lvl5pPr marL="2057400" indent="-228600" algn="l" rtl="0" eaLnBrk="0" fontAlgn="base" hangingPunct="0">
        <a:spcBef>
          <a:spcPct val="20000"/>
        </a:spcBef>
        <a:spcAft>
          <a:spcPct val="0"/>
        </a:spcAft>
        <a:buChar char="»"/>
        <a:defRPr sz="2000">
          <a:solidFill>
            <a:schemeClr val="bg1"/>
          </a:solidFill>
          <a:latin typeface="+mn-lt"/>
        </a:defRPr>
      </a:lvl5pPr>
      <a:lvl6pPr marL="2514600" indent="-228600" algn="l" rtl="0" fontAlgn="base">
        <a:spcBef>
          <a:spcPct val="20000"/>
        </a:spcBef>
        <a:spcAft>
          <a:spcPct val="0"/>
        </a:spcAft>
        <a:buChar char="»"/>
        <a:defRPr sz="2000">
          <a:solidFill>
            <a:schemeClr val="bg1"/>
          </a:solidFill>
          <a:latin typeface="+mn-lt"/>
        </a:defRPr>
      </a:lvl6pPr>
      <a:lvl7pPr marL="2971800" indent="-228600" algn="l" rtl="0" fontAlgn="base">
        <a:spcBef>
          <a:spcPct val="20000"/>
        </a:spcBef>
        <a:spcAft>
          <a:spcPct val="0"/>
        </a:spcAft>
        <a:buChar char="»"/>
        <a:defRPr sz="2000">
          <a:solidFill>
            <a:schemeClr val="bg1"/>
          </a:solidFill>
          <a:latin typeface="+mn-lt"/>
        </a:defRPr>
      </a:lvl7pPr>
      <a:lvl8pPr marL="3429000" indent="-228600" algn="l" rtl="0" fontAlgn="base">
        <a:spcBef>
          <a:spcPct val="20000"/>
        </a:spcBef>
        <a:spcAft>
          <a:spcPct val="0"/>
        </a:spcAft>
        <a:buChar char="»"/>
        <a:defRPr sz="2000">
          <a:solidFill>
            <a:schemeClr val="bg1"/>
          </a:solidFill>
          <a:latin typeface="+mn-lt"/>
        </a:defRPr>
      </a:lvl8pPr>
      <a:lvl9pPr marL="3886200" indent="-228600" algn="l" rtl="0" fontAlgn="base">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flipV="1">
            <a:off x="0" y="888304"/>
            <a:ext cx="9144000" cy="56366"/>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accent6">
                  <a:lumMod val="75000"/>
                </a:schemeClr>
              </a:solidFill>
            </a:endParaRPr>
          </a:p>
        </p:txBody>
      </p:sp>
      <p:sp>
        <p:nvSpPr>
          <p:cNvPr id="8" name="Rectangle 7"/>
          <p:cNvSpPr/>
          <p:nvPr/>
        </p:nvSpPr>
        <p:spPr>
          <a:xfrm>
            <a:off x="0" y="6324600"/>
            <a:ext cx="9144000" cy="469726"/>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accent6">
                  <a:lumMod val="75000"/>
                </a:schemeClr>
              </a:solidFill>
            </a:endParaRPr>
          </a:p>
        </p:txBody>
      </p:sp>
      <p:pic>
        <p:nvPicPr>
          <p:cNvPr id="9" name="Picture 8"/>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8394526" y="91297"/>
            <a:ext cx="676191" cy="733333"/>
          </a:xfrm>
          <a:prstGeom prst="rect">
            <a:avLst/>
          </a:prstGeom>
        </p:spPr>
      </p:pic>
      <p:sp>
        <p:nvSpPr>
          <p:cNvPr id="2" name="Title Placeholder 1"/>
          <p:cNvSpPr>
            <a:spLocks noGrp="1"/>
          </p:cNvSpPr>
          <p:nvPr>
            <p:ph type="title"/>
          </p:nvPr>
        </p:nvSpPr>
        <p:spPr>
          <a:xfrm>
            <a:off x="457200" y="274638"/>
            <a:ext cx="7848600" cy="54999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066800"/>
            <a:ext cx="8229600" cy="50593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solidFill>
              </a:defRPr>
            </a:lvl1pPr>
          </a:lstStyle>
          <a:p>
            <a:fld id="{63EF5F0D-3DF5-45FC-B6FA-EC25B705FB83}" type="datetime1">
              <a:rPr lang="en-US" smtClean="0"/>
              <a:pPr/>
              <a:t>11/21/2023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solidFill>
              </a:defRPr>
            </a:lvl1pPr>
          </a:lstStyle>
          <a:p>
            <a:pPr>
              <a:defRPr/>
            </a:pPr>
            <a:r>
              <a:rPr lang="en-IN"/>
              <a:t>CSE 1001                    Department of CSE</a:t>
            </a:r>
            <a:endParaRPr lang="en-US">
              <a:solidFill>
                <a:schemeClr val="bg1"/>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600" b="1">
                <a:solidFill>
                  <a:schemeClr val="tx1"/>
                </a:solidFill>
              </a:defRPr>
            </a:lvl1pPr>
          </a:lstStyle>
          <a:p>
            <a:pPr>
              <a:defRPr/>
            </a:pPr>
            <a:fld id="{78DC5ABA-B737-4745-A669-D48127A63739}" type="slidenum">
              <a:rPr lang="en-US" smtClean="0"/>
              <a:pPr>
                <a:defRPr/>
              </a:pPr>
              <a:t>‹#›</a:t>
            </a:fld>
            <a:endParaRPr lang="en-US"/>
          </a:p>
        </p:txBody>
      </p:sp>
    </p:spTree>
    <p:extLst>
      <p:ext uri="{BB962C8B-B14F-4D97-AF65-F5344CB8AC3E}">
        <p14:creationId xmlns:p14="http://schemas.microsoft.com/office/powerpoint/2010/main" val="1323827225"/>
      </p:ext>
    </p:extLst>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Lst>
  <p:hf hdr="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6324600"/>
            <a:ext cx="9144000" cy="469726"/>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accent6">
                  <a:lumMod val="75000"/>
                </a:schemeClr>
              </a:solidFill>
            </a:endParaRPr>
          </a:p>
        </p:txBody>
      </p:sp>
      <p:pic>
        <p:nvPicPr>
          <p:cNvPr id="9" name="Picture 8"/>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8394526" y="91297"/>
            <a:ext cx="676191" cy="733333"/>
          </a:xfrm>
          <a:prstGeom prst="rect">
            <a:avLst/>
          </a:prstGeom>
        </p:spPr>
      </p:pic>
      <p:sp>
        <p:nvSpPr>
          <p:cNvPr id="2" name="Title Placeholder 1"/>
          <p:cNvSpPr>
            <a:spLocks noGrp="1"/>
          </p:cNvSpPr>
          <p:nvPr>
            <p:ph type="title"/>
          </p:nvPr>
        </p:nvSpPr>
        <p:spPr>
          <a:xfrm>
            <a:off x="457200" y="274638"/>
            <a:ext cx="7848600" cy="54999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066800"/>
            <a:ext cx="8229600" cy="50593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solidFill>
              </a:defRPr>
            </a:lvl1pPr>
          </a:lstStyle>
          <a:p>
            <a:fld id="{8E935B77-6ED3-431F-AADF-E7088691433E}" type="datetime1">
              <a:rPr lang="en-US" smtClean="0"/>
              <a:pPr/>
              <a:t>11/21/2023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solidFill>
              </a:defRPr>
            </a:lvl1pPr>
          </a:lstStyle>
          <a:p>
            <a:r>
              <a:rPr lang="en-IN"/>
              <a:t>CSE 1001                    Department of CSE</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600" b="1">
                <a:solidFill>
                  <a:schemeClr val="tx1"/>
                </a:solidFill>
              </a:defRPr>
            </a:lvl1pPr>
          </a:lstStyle>
          <a:p>
            <a:fld id="{EB572375-96E0-4DBB-B3D7-B1489209CDB4}" type="slidenum">
              <a:rPr lang="en-US" smtClean="0"/>
              <a:pPr/>
              <a:t>‹#›</a:t>
            </a:fld>
            <a:endParaRPr lang="en-US" dirty="0"/>
          </a:p>
        </p:txBody>
      </p:sp>
    </p:spTree>
    <p:extLst>
      <p:ext uri="{BB962C8B-B14F-4D97-AF65-F5344CB8AC3E}">
        <p14:creationId xmlns:p14="http://schemas.microsoft.com/office/powerpoint/2010/main" val="732207381"/>
      </p:ext>
    </p:extLst>
  </p:cSld>
  <p:clrMap bg1="lt1" tx1="dk1" bg2="lt2" tx2="dk2" accent1="accent1" accent2="accent2" accent3="accent3" accent4="accent4" accent5="accent5" accent6="accent6" hlink="hlink" folHlink="folHlink"/>
  <p:sldLayoutIdLst>
    <p:sldLayoutId id="2147483912" r:id="rId1"/>
    <p:sldLayoutId id="2147483913" r:id="rId2"/>
    <p:sldLayoutId id="2147483914" r:id="rId3"/>
    <p:sldLayoutId id="2147483915" r:id="rId4"/>
    <p:sldLayoutId id="2147483916" r:id="rId5"/>
    <p:sldLayoutId id="2147483917" r:id="rId6"/>
    <p:sldLayoutId id="2147483918" r:id="rId7"/>
    <p:sldLayoutId id="2147483919" r:id="rId8"/>
    <p:sldLayoutId id="2147483920" r:id="rId9"/>
    <p:sldLayoutId id="2147483921" r:id="rId10"/>
    <p:sldLayoutId id="2147483922" r:id="rId11"/>
  </p:sldLayoutIdLst>
  <p:hf hdr="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FE960E-A823-46A1-B92C-C835BEC3D453}"/>
              </a:ext>
            </a:extLst>
          </p:cNvPr>
          <p:cNvSpPr>
            <a:spLocks noGrp="1"/>
          </p:cNvSpPr>
          <p:nvPr>
            <p:ph type="title"/>
          </p:nvPr>
        </p:nvSpPr>
        <p:spPr>
          <a:xfrm>
            <a:off x="628650" y="515254"/>
            <a:ext cx="8245807" cy="628310"/>
          </a:xfrm>
          <a:prstGeom prst="rect">
            <a:avLst/>
          </a:prstGeom>
        </p:spPr>
        <p:txBody>
          <a:bodyPr vert="horz" lIns="91440" tIns="45720" rIns="91440" bIns="45720" rtlCol="0" anchor="ctr">
            <a:normAutofit/>
          </a:bodyPr>
          <a:lstStyle/>
          <a:p>
            <a:r>
              <a:rPr lang="en-US"/>
              <a:t>Click to edit Master title style</a:t>
            </a:r>
            <a:endParaRPr lang="en-IN" dirty="0"/>
          </a:p>
        </p:txBody>
      </p:sp>
      <p:sp>
        <p:nvSpPr>
          <p:cNvPr id="3" name="Text Placeholder 2">
            <a:extLst>
              <a:ext uri="{FF2B5EF4-FFF2-40B4-BE49-F238E27FC236}">
                <a16:creationId xmlns:a16="http://schemas.microsoft.com/office/drawing/2014/main" id="{65BB4212-C96E-427C-881B-D2A4076563BE}"/>
              </a:ext>
            </a:extLst>
          </p:cNvPr>
          <p:cNvSpPr>
            <a:spLocks noGrp="1"/>
          </p:cNvSpPr>
          <p:nvPr>
            <p:ph type="body" idx="1"/>
          </p:nvPr>
        </p:nvSpPr>
        <p:spPr>
          <a:xfrm>
            <a:off x="628650" y="1269243"/>
            <a:ext cx="8245806" cy="490772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4" name="Date Placeholder 3">
            <a:extLst>
              <a:ext uri="{FF2B5EF4-FFF2-40B4-BE49-F238E27FC236}">
                <a16:creationId xmlns:a16="http://schemas.microsoft.com/office/drawing/2014/main" id="{0070C667-5E2D-43CB-81C1-2C89384C16E8}"/>
              </a:ext>
            </a:extLst>
          </p:cNvPr>
          <p:cNvSpPr>
            <a:spLocks noGrp="1"/>
          </p:cNvSpPr>
          <p:nvPr>
            <p:ph type="dt" sz="half" idx="2"/>
          </p:nvPr>
        </p:nvSpPr>
        <p:spPr>
          <a:xfrm>
            <a:off x="628650" y="6356351"/>
            <a:ext cx="865780" cy="365125"/>
          </a:xfrm>
          <a:prstGeom prst="rect">
            <a:avLst/>
          </a:prstGeom>
        </p:spPr>
        <p:txBody>
          <a:bodyPr vert="horz" lIns="91440" tIns="45720" rIns="91440" bIns="45720" rtlCol="0" anchor="ctr"/>
          <a:lstStyle>
            <a:lvl1pPr algn="l">
              <a:defRPr sz="900" b="1">
                <a:solidFill>
                  <a:schemeClr val="tx1">
                    <a:tint val="75000"/>
                  </a:schemeClr>
                </a:solidFill>
              </a:defRPr>
            </a:lvl1pPr>
          </a:lstStyle>
          <a:p>
            <a:fld id="{80FF1D0E-3482-4660-BED0-07B30CBB73C7}" type="datetime1">
              <a:rPr lang="en-IN" smtClean="0"/>
              <a:t>21-11-2023</a:t>
            </a:fld>
            <a:endParaRPr lang="en-IN"/>
          </a:p>
        </p:txBody>
      </p:sp>
      <p:sp>
        <p:nvSpPr>
          <p:cNvPr id="5" name="Footer Placeholder 4">
            <a:extLst>
              <a:ext uri="{FF2B5EF4-FFF2-40B4-BE49-F238E27FC236}">
                <a16:creationId xmlns:a16="http://schemas.microsoft.com/office/drawing/2014/main" id="{8430E833-EA5E-4A50-A759-535E45CBDD5B}"/>
              </a:ext>
            </a:extLst>
          </p:cNvPr>
          <p:cNvSpPr>
            <a:spLocks noGrp="1"/>
          </p:cNvSpPr>
          <p:nvPr>
            <p:ph type="ftr" sz="quarter" idx="3"/>
          </p:nvPr>
        </p:nvSpPr>
        <p:spPr>
          <a:xfrm>
            <a:off x="1658203" y="6356351"/>
            <a:ext cx="6581633" cy="365125"/>
          </a:xfrm>
          <a:prstGeom prst="rect">
            <a:avLst/>
          </a:prstGeom>
        </p:spPr>
        <p:txBody>
          <a:bodyPr vert="horz" lIns="91440" tIns="45720" rIns="91440" bIns="45720" rtlCol="0" anchor="ctr"/>
          <a:lstStyle>
            <a:lvl1pPr algn="ctr">
              <a:defRPr sz="900" b="1">
                <a:solidFill>
                  <a:schemeClr val="tx1">
                    <a:tint val="75000"/>
                  </a:schemeClr>
                </a:solidFill>
              </a:defRPr>
            </a:lvl1pPr>
          </a:lstStyle>
          <a:p>
            <a:pPr>
              <a:defRPr/>
            </a:pPr>
            <a:r>
              <a:rPr lang="en-IN"/>
              <a:t>CSE 1001                    Department of CSE</a:t>
            </a:r>
            <a:endParaRPr lang="en-US">
              <a:solidFill>
                <a:schemeClr val="bg1"/>
              </a:solidFill>
            </a:endParaRPr>
          </a:p>
        </p:txBody>
      </p:sp>
      <p:sp>
        <p:nvSpPr>
          <p:cNvPr id="6" name="Slide Number Placeholder 5">
            <a:extLst>
              <a:ext uri="{FF2B5EF4-FFF2-40B4-BE49-F238E27FC236}">
                <a16:creationId xmlns:a16="http://schemas.microsoft.com/office/drawing/2014/main" id="{DFD06493-223E-484B-B535-A556B9BBAF46}"/>
              </a:ext>
            </a:extLst>
          </p:cNvPr>
          <p:cNvSpPr>
            <a:spLocks noGrp="1"/>
          </p:cNvSpPr>
          <p:nvPr>
            <p:ph type="sldNum" sz="quarter" idx="4"/>
          </p:nvPr>
        </p:nvSpPr>
        <p:spPr>
          <a:xfrm>
            <a:off x="8515350" y="6356351"/>
            <a:ext cx="359106" cy="365125"/>
          </a:xfrm>
          <a:prstGeom prst="rect">
            <a:avLst/>
          </a:prstGeom>
        </p:spPr>
        <p:txBody>
          <a:bodyPr vert="horz" lIns="91440" tIns="45720" rIns="91440" bIns="45720" rtlCol="0" anchor="ctr"/>
          <a:lstStyle>
            <a:lvl1pPr algn="r">
              <a:defRPr sz="900" b="1">
                <a:solidFill>
                  <a:schemeClr val="tx1">
                    <a:tint val="75000"/>
                  </a:schemeClr>
                </a:solidFill>
              </a:defRPr>
            </a:lvl1pPr>
          </a:lstStyle>
          <a:p>
            <a:pPr>
              <a:defRPr/>
            </a:pPr>
            <a:fld id="{78DC5ABA-B737-4745-A669-D48127A63739}" type="slidenum">
              <a:rPr lang="en-US" smtClean="0"/>
              <a:pPr>
                <a:defRPr/>
              </a:pPr>
              <a:t>‹#›</a:t>
            </a:fld>
            <a:endParaRPr lang="en-US"/>
          </a:p>
        </p:txBody>
      </p:sp>
      <p:pic>
        <p:nvPicPr>
          <p:cNvPr id="8" name="Picture 7" descr="A screenshot of a cell phone&#10;&#10;Description generated with high confidence">
            <a:extLst>
              <a:ext uri="{FF2B5EF4-FFF2-40B4-BE49-F238E27FC236}">
                <a16:creationId xmlns:a16="http://schemas.microsoft.com/office/drawing/2014/main" id="{18E97DF4-2C3E-4424-8C33-C417831B4623}"/>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568286" y="40945"/>
            <a:ext cx="3545006" cy="628309"/>
          </a:xfrm>
          <a:prstGeom prst="rect">
            <a:avLst/>
          </a:prstGeom>
        </p:spPr>
      </p:pic>
    </p:spTree>
    <p:extLst>
      <p:ext uri="{BB962C8B-B14F-4D97-AF65-F5344CB8AC3E}">
        <p14:creationId xmlns:p14="http://schemas.microsoft.com/office/powerpoint/2010/main" val="3408180095"/>
      </p:ext>
    </p:extLst>
  </p:cSld>
  <p:clrMap bg1="lt1" tx1="dk1" bg2="lt2" tx2="dk2" accent1="accent1" accent2="accent2" accent3="accent3" accent4="accent4" accent5="accent5" accent6="accent6" hlink="hlink" folHlink="folHlink"/>
  <p:sldLayoutIdLst>
    <p:sldLayoutId id="2147483952" r:id="rId1"/>
    <p:sldLayoutId id="2147483953" r:id="rId2"/>
    <p:sldLayoutId id="2147483954" r:id="rId3"/>
    <p:sldLayoutId id="2147483955" r:id="rId4"/>
    <p:sldLayoutId id="2147483956" r:id="rId5"/>
    <p:sldLayoutId id="2147483957" r:id="rId6"/>
    <p:sldLayoutId id="2147483958" r:id="rId7"/>
    <p:sldLayoutId id="2147483959" r:id="rId8"/>
    <p:sldLayoutId id="2147483960" r:id="rId9"/>
    <p:sldLayoutId id="2147483961" r:id="rId10"/>
    <p:sldLayoutId id="2147483962" r:id="rId11"/>
  </p:sldLayoutIdLst>
  <p:hf hdr="0"/>
  <p:txStyles>
    <p:titleStyle>
      <a:lvl1pPr algn="l" defTabSz="685800" rtl="0" eaLnBrk="1" latinLnBrk="0" hangingPunct="1">
        <a:lnSpc>
          <a:spcPct val="90000"/>
        </a:lnSpc>
        <a:spcBef>
          <a:spcPct val="0"/>
        </a:spcBef>
        <a:buNone/>
        <a:defRPr sz="3000" b="1" kern="1200">
          <a:solidFill>
            <a:schemeClr val="tx1"/>
          </a:solidFill>
          <a:latin typeface="+mn-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FE960E-A823-46A1-B92C-C835BEC3D453}"/>
              </a:ext>
            </a:extLst>
          </p:cNvPr>
          <p:cNvSpPr>
            <a:spLocks noGrp="1"/>
          </p:cNvSpPr>
          <p:nvPr>
            <p:ph type="title"/>
          </p:nvPr>
        </p:nvSpPr>
        <p:spPr>
          <a:xfrm>
            <a:off x="628650" y="515254"/>
            <a:ext cx="8245807" cy="628310"/>
          </a:xfrm>
          <a:prstGeom prst="rect">
            <a:avLst/>
          </a:prstGeom>
        </p:spPr>
        <p:txBody>
          <a:bodyPr vert="horz" lIns="91440" tIns="45720" rIns="91440" bIns="45720" rtlCol="0" anchor="ctr">
            <a:normAutofit/>
          </a:bodyPr>
          <a:lstStyle/>
          <a:p>
            <a:r>
              <a:rPr lang="en-US"/>
              <a:t>Click to edit Master title style</a:t>
            </a:r>
            <a:endParaRPr lang="en-IN" dirty="0"/>
          </a:p>
        </p:txBody>
      </p:sp>
      <p:sp>
        <p:nvSpPr>
          <p:cNvPr id="3" name="Text Placeholder 2">
            <a:extLst>
              <a:ext uri="{FF2B5EF4-FFF2-40B4-BE49-F238E27FC236}">
                <a16:creationId xmlns:a16="http://schemas.microsoft.com/office/drawing/2014/main" id="{65BB4212-C96E-427C-881B-D2A4076563BE}"/>
              </a:ext>
            </a:extLst>
          </p:cNvPr>
          <p:cNvSpPr>
            <a:spLocks noGrp="1"/>
          </p:cNvSpPr>
          <p:nvPr>
            <p:ph type="body" idx="1"/>
          </p:nvPr>
        </p:nvSpPr>
        <p:spPr>
          <a:xfrm>
            <a:off x="628650" y="1269243"/>
            <a:ext cx="8245806" cy="490772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4" name="Date Placeholder 3">
            <a:extLst>
              <a:ext uri="{FF2B5EF4-FFF2-40B4-BE49-F238E27FC236}">
                <a16:creationId xmlns:a16="http://schemas.microsoft.com/office/drawing/2014/main" id="{0070C667-5E2D-43CB-81C1-2C89384C16E8}"/>
              </a:ext>
            </a:extLst>
          </p:cNvPr>
          <p:cNvSpPr>
            <a:spLocks noGrp="1"/>
          </p:cNvSpPr>
          <p:nvPr>
            <p:ph type="dt" sz="half" idx="2"/>
          </p:nvPr>
        </p:nvSpPr>
        <p:spPr>
          <a:xfrm>
            <a:off x="628650" y="6356351"/>
            <a:ext cx="865780" cy="365125"/>
          </a:xfrm>
          <a:prstGeom prst="rect">
            <a:avLst/>
          </a:prstGeom>
        </p:spPr>
        <p:txBody>
          <a:bodyPr vert="horz" lIns="91440" tIns="45720" rIns="91440" bIns="45720" rtlCol="0" anchor="ctr"/>
          <a:lstStyle>
            <a:lvl1pPr algn="l">
              <a:defRPr sz="900" b="1">
                <a:solidFill>
                  <a:schemeClr val="tx1">
                    <a:tint val="75000"/>
                  </a:schemeClr>
                </a:solidFill>
              </a:defRPr>
            </a:lvl1pPr>
          </a:lstStyle>
          <a:p>
            <a:fld id="{80FF1D0E-3482-4660-BED0-07B30CBB73C7}" type="datetime1">
              <a:rPr lang="en-IN" smtClean="0"/>
              <a:t>21-11-2023</a:t>
            </a:fld>
            <a:endParaRPr lang="en-IN"/>
          </a:p>
        </p:txBody>
      </p:sp>
      <p:sp>
        <p:nvSpPr>
          <p:cNvPr id="5" name="Footer Placeholder 4">
            <a:extLst>
              <a:ext uri="{FF2B5EF4-FFF2-40B4-BE49-F238E27FC236}">
                <a16:creationId xmlns:a16="http://schemas.microsoft.com/office/drawing/2014/main" id="{8430E833-EA5E-4A50-A759-535E45CBDD5B}"/>
              </a:ext>
            </a:extLst>
          </p:cNvPr>
          <p:cNvSpPr>
            <a:spLocks noGrp="1"/>
          </p:cNvSpPr>
          <p:nvPr>
            <p:ph type="ftr" sz="quarter" idx="3"/>
          </p:nvPr>
        </p:nvSpPr>
        <p:spPr>
          <a:xfrm>
            <a:off x="1658203" y="6356351"/>
            <a:ext cx="6581633" cy="365125"/>
          </a:xfrm>
          <a:prstGeom prst="rect">
            <a:avLst/>
          </a:prstGeom>
        </p:spPr>
        <p:txBody>
          <a:bodyPr vert="horz" lIns="91440" tIns="45720" rIns="91440" bIns="45720" rtlCol="0" anchor="ctr"/>
          <a:lstStyle>
            <a:lvl1pPr algn="ctr">
              <a:defRPr sz="900" b="1">
                <a:solidFill>
                  <a:schemeClr val="tx1">
                    <a:tint val="75000"/>
                  </a:schemeClr>
                </a:solidFill>
              </a:defRPr>
            </a:lvl1pPr>
          </a:lstStyle>
          <a:p>
            <a:pPr>
              <a:defRPr/>
            </a:pPr>
            <a:r>
              <a:rPr lang="en-IN"/>
              <a:t>CSE 1001                    Department of CSE</a:t>
            </a:r>
            <a:endParaRPr lang="en-US">
              <a:solidFill>
                <a:schemeClr val="bg1"/>
              </a:solidFill>
            </a:endParaRPr>
          </a:p>
        </p:txBody>
      </p:sp>
      <p:sp>
        <p:nvSpPr>
          <p:cNvPr id="6" name="Slide Number Placeholder 5">
            <a:extLst>
              <a:ext uri="{FF2B5EF4-FFF2-40B4-BE49-F238E27FC236}">
                <a16:creationId xmlns:a16="http://schemas.microsoft.com/office/drawing/2014/main" id="{DFD06493-223E-484B-B535-A556B9BBAF46}"/>
              </a:ext>
            </a:extLst>
          </p:cNvPr>
          <p:cNvSpPr>
            <a:spLocks noGrp="1"/>
          </p:cNvSpPr>
          <p:nvPr>
            <p:ph type="sldNum" sz="quarter" idx="4"/>
          </p:nvPr>
        </p:nvSpPr>
        <p:spPr>
          <a:xfrm>
            <a:off x="8515350" y="6356351"/>
            <a:ext cx="359106" cy="365125"/>
          </a:xfrm>
          <a:prstGeom prst="rect">
            <a:avLst/>
          </a:prstGeom>
        </p:spPr>
        <p:txBody>
          <a:bodyPr vert="horz" lIns="91440" tIns="45720" rIns="91440" bIns="45720" rtlCol="0" anchor="ctr"/>
          <a:lstStyle>
            <a:lvl1pPr algn="r">
              <a:defRPr sz="900" b="1">
                <a:solidFill>
                  <a:schemeClr val="tx1">
                    <a:tint val="75000"/>
                  </a:schemeClr>
                </a:solidFill>
              </a:defRPr>
            </a:lvl1pPr>
          </a:lstStyle>
          <a:p>
            <a:pPr>
              <a:defRPr/>
            </a:pPr>
            <a:fld id="{78DC5ABA-B737-4745-A669-D48127A63739}" type="slidenum">
              <a:rPr lang="en-US" smtClean="0"/>
              <a:pPr>
                <a:defRPr/>
              </a:pPr>
              <a:t>‹#›</a:t>
            </a:fld>
            <a:endParaRPr lang="en-US"/>
          </a:p>
        </p:txBody>
      </p:sp>
      <p:pic>
        <p:nvPicPr>
          <p:cNvPr id="8" name="Picture 7" descr="A screenshot of a cell phone&#10;&#10;Description generated with high confidence">
            <a:extLst>
              <a:ext uri="{FF2B5EF4-FFF2-40B4-BE49-F238E27FC236}">
                <a16:creationId xmlns:a16="http://schemas.microsoft.com/office/drawing/2014/main" id="{18E97DF4-2C3E-4424-8C33-C417831B4623}"/>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568286" y="40945"/>
            <a:ext cx="3545006" cy="628309"/>
          </a:xfrm>
          <a:prstGeom prst="rect">
            <a:avLst/>
          </a:prstGeom>
        </p:spPr>
      </p:pic>
    </p:spTree>
    <p:extLst>
      <p:ext uri="{BB962C8B-B14F-4D97-AF65-F5344CB8AC3E}">
        <p14:creationId xmlns:p14="http://schemas.microsoft.com/office/powerpoint/2010/main" val="2701991105"/>
      </p:ext>
    </p:extLst>
  </p:cSld>
  <p:clrMap bg1="lt1" tx1="dk1" bg2="lt2" tx2="dk2" accent1="accent1" accent2="accent2" accent3="accent3" accent4="accent4" accent5="accent5" accent6="accent6" hlink="hlink" folHlink="folHlink"/>
  <p:sldLayoutIdLst>
    <p:sldLayoutId id="2147483964" r:id="rId1"/>
    <p:sldLayoutId id="2147483965" r:id="rId2"/>
    <p:sldLayoutId id="2147483966" r:id="rId3"/>
    <p:sldLayoutId id="2147483967" r:id="rId4"/>
    <p:sldLayoutId id="2147483968" r:id="rId5"/>
    <p:sldLayoutId id="2147483969" r:id="rId6"/>
    <p:sldLayoutId id="2147483970" r:id="rId7"/>
    <p:sldLayoutId id="2147483971" r:id="rId8"/>
    <p:sldLayoutId id="2147483972" r:id="rId9"/>
    <p:sldLayoutId id="2147483973" r:id="rId10"/>
    <p:sldLayoutId id="2147483974" r:id="rId11"/>
  </p:sldLayoutIdLst>
  <p:hf hdr="0"/>
  <p:txStyles>
    <p:titleStyle>
      <a:lvl1pPr algn="l" defTabSz="685800" rtl="0" eaLnBrk="1" latinLnBrk="0" hangingPunct="1">
        <a:lnSpc>
          <a:spcPct val="90000"/>
        </a:lnSpc>
        <a:spcBef>
          <a:spcPct val="0"/>
        </a:spcBef>
        <a:buNone/>
        <a:defRPr sz="3000" b="1" kern="1200">
          <a:solidFill>
            <a:schemeClr val="tx1"/>
          </a:solidFill>
          <a:latin typeface="+mn-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36.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4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5135" y="3789040"/>
            <a:ext cx="7353329" cy="1736744"/>
          </a:xfrm>
        </p:spPr>
        <p:txBody>
          <a:bodyPr>
            <a:normAutofit fontScale="90000"/>
          </a:bodyPr>
          <a:lstStyle/>
          <a:p>
            <a:r>
              <a:rPr lang="en-US" dirty="0"/>
              <a:t>BASIC OPERATIONS ON Pointers AND </a:t>
            </a:r>
            <a:br>
              <a:rPr lang="en-US" dirty="0"/>
            </a:br>
            <a:r>
              <a:rPr lang="en-US" dirty="0"/>
              <a:t>POINTERS TO ARRAYS</a:t>
            </a:r>
          </a:p>
        </p:txBody>
      </p:sp>
      <p:sp>
        <p:nvSpPr>
          <p:cNvPr id="6" name="Date Placeholder 5"/>
          <p:cNvSpPr>
            <a:spLocks noGrp="1"/>
          </p:cNvSpPr>
          <p:nvPr>
            <p:ph type="dt" sz="half" idx="10"/>
          </p:nvPr>
        </p:nvSpPr>
        <p:spPr/>
        <p:txBody>
          <a:bodyPr/>
          <a:lstStyle/>
          <a:p>
            <a:pPr>
              <a:defRPr/>
            </a:pPr>
            <a:fld id="{10F7C28B-7117-42BF-AFD5-6CB407CBE0FA}" type="datetime1">
              <a:rPr lang="en-US" smtClean="0">
                <a:solidFill>
                  <a:srgbClr val="002060"/>
                </a:solidFill>
              </a:rPr>
              <a:pPr>
                <a:defRPr/>
              </a:pPr>
              <a:t>11/21/2023</a:t>
            </a:fld>
            <a:endParaRPr lang="en-US">
              <a:solidFill>
                <a:srgbClr val="002060"/>
              </a:solidFill>
            </a:endParaRPr>
          </a:p>
        </p:txBody>
      </p:sp>
      <p:sp>
        <p:nvSpPr>
          <p:cNvPr id="8" name="Footer Placeholder 7"/>
          <p:cNvSpPr>
            <a:spLocks noGrp="1"/>
          </p:cNvSpPr>
          <p:nvPr>
            <p:ph type="ftr" sz="quarter" idx="11"/>
          </p:nvPr>
        </p:nvSpPr>
        <p:spPr/>
        <p:txBody>
          <a:bodyPr/>
          <a:lstStyle/>
          <a:p>
            <a:pPr>
              <a:defRPr/>
            </a:pPr>
            <a:r>
              <a:rPr lang="en-IN">
                <a:solidFill>
                  <a:srgbClr val="002060"/>
                </a:solidFill>
              </a:rPr>
              <a:t>CSE 1001                    Department of CSE</a:t>
            </a:r>
            <a:endParaRPr lang="en-US" dirty="0">
              <a:solidFill>
                <a:srgbClr val="FFFFFF"/>
              </a:solidFill>
            </a:endParaRPr>
          </a:p>
        </p:txBody>
      </p:sp>
      <p:sp>
        <p:nvSpPr>
          <p:cNvPr id="7" name="Slide Number Placeholder 6"/>
          <p:cNvSpPr>
            <a:spLocks noGrp="1"/>
          </p:cNvSpPr>
          <p:nvPr>
            <p:ph type="sldNum" sz="quarter" idx="12"/>
          </p:nvPr>
        </p:nvSpPr>
        <p:spPr/>
        <p:txBody>
          <a:bodyPr/>
          <a:lstStyle/>
          <a:p>
            <a:pPr>
              <a:defRPr/>
            </a:pPr>
            <a:fld id="{786D29CB-6EB5-44EE-9C0D-80F0A26A6653}" type="slidenum">
              <a:rPr lang="en-US" smtClean="0">
                <a:solidFill>
                  <a:srgbClr val="002060"/>
                </a:solidFill>
              </a:rPr>
              <a:pPr>
                <a:defRPr/>
              </a:pPr>
              <a:t>1</a:t>
            </a:fld>
            <a:endParaRPr lang="en-US">
              <a:solidFill>
                <a:srgbClr val="002060"/>
              </a:solidFill>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7800" y="1124744"/>
            <a:ext cx="4094767" cy="1985962"/>
          </a:xfrm>
          <a:prstGeom prst="rect">
            <a:avLst/>
          </a:prstGeom>
        </p:spPr>
      </p:pic>
    </p:spTree>
    <p:extLst>
      <p:ext uri="{BB962C8B-B14F-4D97-AF65-F5344CB8AC3E}">
        <p14:creationId xmlns:p14="http://schemas.microsoft.com/office/powerpoint/2010/main" val="3814752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Pointers- </a:t>
            </a:r>
            <a:r>
              <a:rPr lang="en-US" b="1" dirty="0">
                <a:solidFill>
                  <a:srgbClr val="C00000"/>
                </a:solidFill>
                <a:latin typeface="Tempus Sans ITC" pitchFamily="82" charset="0"/>
              </a:rPr>
              <a:t>recap</a:t>
            </a:r>
          </a:p>
        </p:txBody>
      </p:sp>
      <p:sp>
        <p:nvSpPr>
          <p:cNvPr id="97283" name="Rectangle 3"/>
          <p:cNvSpPr>
            <a:spLocks noGrp="1" noChangeArrowheads="1"/>
          </p:cNvSpPr>
          <p:nvPr>
            <p:ph idx="1"/>
          </p:nvPr>
        </p:nvSpPr>
        <p:spPr>
          <a:xfrm>
            <a:off x="1447800" y="1066800"/>
            <a:ext cx="7543800" cy="5059363"/>
          </a:xfrm>
        </p:spPr>
        <p:txBody>
          <a:bodyPr>
            <a:normAutofit/>
          </a:bodyPr>
          <a:lstStyle/>
          <a:p>
            <a:pPr algn="just" eaLnBrk="1" hangingPunct="1">
              <a:buFontTx/>
              <a:buNone/>
              <a:defRPr/>
            </a:pPr>
            <a:r>
              <a:rPr lang="en-US" sz="2400" b="1" dirty="0" err="1">
                <a:solidFill>
                  <a:srgbClr val="C00000"/>
                </a:solidFill>
                <a:latin typeface="Tempus Sans ITC" pitchFamily="82" charset="0"/>
              </a:rPr>
              <a:t>int</a:t>
            </a:r>
            <a:r>
              <a:rPr lang="en-US" sz="2400" b="1" dirty="0">
                <a:solidFill>
                  <a:srgbClr val="C00000"/>
                </a:solidFill>
                <a:latin typeface="Tempus Sans ITC" pitchFamily="82" charset="0"/>
              </a:rPr>
              <a:t> Quantity; </a:t>
            </a:r>
            <a:r>
              <a:rPr lang="en-US" sz="2400" dirty="0">
                <a:solidFill>
                  <a:schemeClr val="hlink"/>
                </a:solidFill>
              </a:rPr>
              <a:t>	</a:t>
            </a:r>
            <a:r>
              <a:rPr lang="en-US" sz="2000" dirty="0">
                <a:solidFill>
                  <a:schemeClr val="bg2">
                    <a:lumMod val="75000"/>
                  </a:schemeClr>
                </a:solidFill>
              </a:rPr>
              <a:t>//defines variable Quantity of type </a:t>
            </a:r>
            <a:r>
              <a:rPr lang="en-US" sz="2000" dirty="0" err="1">
                <a:solidFill>
                  <a:schemeClr val="bg2">
                    <a:lumMod val="75000"/>
                  </a:schemeClr>
                </a:solidFill>
              </a:rPr>
              <a:t>int</a:t>
            </a:r>
            <a:r>
              <a:rPr lang="en-US" sz="2000" dirty="0">
                <a:solidFill>
                  <a:schemeClr val="bg2">
                    <a:lumMod val="75000"/>
                  </a:schemeClr>
                </a:solidFill>
              </a:rPr>
              <a:t> </a:t>
            </a:r>
            <a:endParaRPr lang="en-US" sz="2400" dirty="0">
              <a:solidFill>
                <a:schemeClr val="bg2">
                  <a:lumMod val="75000"/>
                </a:schemeClr>
              </a:solidFill>
            </a:endParaRPr>
          </a:p>
          <a:p>
            <a:pPr algn="just" eaLnBrk="1" hangingPunct="1">
              <a:buFontTx/>
              <a:buNone/>
              <a:defRPr/>
            </a:pPr>
            <a:r>
              <a:rPr lang="en-US" sz="2400" b="1" dirty="0">
                <a:solidFill>
                  <a:srgbClr val="C00000"/>
                </a:solidFill>
                <a:latin typeface="Tempus Sans ITC" pitchFamily="82" charset="0"/>
              </a:rPr>
              <a:t>int * p; </a:t>
            </a:r>
            <a:r>
              <a:rPr lang="en-US" sz="2400" dirty="0">
                <a:solidFill>
                  <a:schemeClr val="hlink"/>
                </a:solidFill>
              </a:rPr>
              <a:t>	</a:t>
            </a:r>
            <a:r>
              <a:rPr lang="en-US" sz="2000" dirty="0">
                <a:solidFill>
                  <a:schemeClr val="bg2">
                    <a:lumMod val="75000"/>
                  </a:schemeClr>
                </a:solidFill>
              </a:rPr>
              <a:t>//defines p as a pointer to int </a:t>
            </a:r>
            <a:endParaRPr lang="en-US" sz="2400" dirty="0">
              <a:solidFill>
                <a:schemeClr val="bg2">
                  <a:lumMod val="75000"/>
                </a:schemeClr>
              </a:solidFill>
            </a:endParaRPr>
          </a:p>
          <a:p>
            <a:pPr algn="just" eaLnBrk="1" hangingPunct="1">
              <a:buFontTx/>
              <a:buNone/>
              <a:defRPr/>
            </a:pPr>
            <a:r>
              <a:rPr lang="en-US" sz="2400" b="1" dirty="0">
                <a:solidFill>
                  <a:srgbClr val="C00000"/>
                </a:solidFill>
                <a:latin typeface="Tempus Sans ITC" pitchFamily="82" charset="0"/>
              </a:rPr>
              <a:t>p = &amp;Quantity; </a:t>
            </a:r>
            <a:r>
              <a:rPr lang="en-US" sz="2000" dirty="0">
                <a:solidFill>
                  <a:schemeClr val="bg2">
                    <a:lumMod val="75000"/>
                  </a:schemeClr>
                </a:solidFill>
              </a:rPr>
              <a:t>//assigns address of variable Quantity to pointer p</a:t>
            </a:r>
          </a:p>
          <a:p>
            <a:pPr algn="just" eaLnBrk="1" hangingPunct="1">
              <a:buFontTx/>
              <a:buNone/>
              <a:defRPr/>
            </a:pPr>
            <a:endParaRPr lang="en-US" sz="2400" dirty="0">
              <a:solidFill>
                <a:schemeClr val="bg2">
                  <a:lumMod val="75000"/>
                </a:schemeClr>
              </a:solidFill>
            </a:endParaRPr>
          </a:p>
          <a:p>
            <a:pPr algn="just" eaLnBrk="1" hangingPunct="1">
              <a:buFontTx/>
              <a:buNone/>
              <a:defRPr/>
            </a:pPr>
            <a:endParaRPr lang="en-US" sz="2400" dirty="0">
              <a:solidFill>
                <a:schemeClr val="bg2">
                  <a:lumMod val="75000"/>
                </a:schemeClr>
              </a:solidFill>
            </a:endParaRPr>
          </a:p>
          <a:p>
            <a:pPr algn="just" eaLnBrk="1" hangingPunct="1">
              <a:buFontTx/>
              <a:buNone/>
              <a:defRPr/>
            </a:pPr>
            <a:endParaRPr lang="en-US" sz="2400" dirty="0">
              <a:solidFill>
                <a:schemeClr val="bg2">
                  <a:lumMod val="75000"/>
                </a:schemeClr>
              </a:solidFill>
            </a:endParaRPr>
          </a:p>
          <a:p>
            <a:pPr algn="just" eaLnBrk="1" hangingPunct="1">
              <a:buFontTx/>
              <a:buNone/>
              <a:defRPr/>
            </a:pPr>
            <a:r>
              <a:rPr lang="en-US" sz="2400" dirty="0">
                <a:solidFill>
                  <a:schemeClr val="hlink"/>
                </a:solidFill>
              </a:rPr>
              <a:t> </a:t>
            </a:r>
          </a:p>
          <a:p>
            <a:pPr algn="just" eaLnBrk="1" hangingPunct="1">
              <a:buFontTx/>
              <a:buNone/>
              <a:defRPr/>
            </a:pPr>
            <a:endParaRPr lang="en-US" sz="2400" b="1" dirty="0">
              <a:solidFill>
                <a:schemeClr val="accent2"/>
              </a:solidFill>
              <a:latin typeface="Tempus Sans ITC" pitchFamily="82" charset="0"/>
            </a:endParaRPr>
          </a:p>
          <a:p>
            <a:pPr algn="just" eaLnBrk="1" hangingPunct="1">
              <a:buFontTx/>
              <a:buNone/>
              <a:defRPr/>
            </a:pPr>
            <a:r>
              <a:rPr lang="en-US" sz="2400" b="1" dirty="0">
                <a:solidFill>
                  <a:schemeClr val="accent2"/>
                </a:solidFill>
                <a:latin typeface="Tempus Sans ITC" pitchFamily="82" charset="0"/>
              </a:rPr>
              <a:t>Now…</a:t>
            </a:r>
          </a:p>
          <a:p>
            <a:pPr algn="just" eaLnBrk="1" hangingPunct="1">
              <a:buFontTx/>
              <a:buNone/>
              <a:defRPr/>
            </a:pPr>
            <a:r>
              <a:rPr lang="en-US" sz="2400" b="1" dirty="0">
                <a:solidFill>
                  <a:srgbClr val="C00000"/>
                </a:solidFill>
                <a:latin typeface="Tempus Sans ITC" pitchFamily="82" charset="0"/>
              </a:rPr>
              <a:t>Quantity = 50;</a:t>
            </a:r>
            <a:r>
              <a:rPr lang="en-US" sz="2000" dirty="0">
                <a:solidFill>
                  <a:schemeClr val="bg2">
                    <a:lumMod val="75000"/>
                  </a:schemeClr>
                </a:solidFill>
              </a:rPr>
              <a:t>//assigns 50 to Quantity</a:t>
            </a:r>
            <a:r>
              <a:rPr lang="en-US" sz="1800" dirty="0">
                <a:solidFill>
                  <a:schemeClr val="bg2">
                    <a:lumMod val="75000"/>
                  </a:schemeClr>
                </a:solidFill>
              </a:rPr>
              <a:t> </a:t>
            </a:r>
          </a:p>
          <a:p>
            <a:pPr algn="just" eaLnBrk="1" hangingPunct="1">
              <a:buFontTx/>
              <a:buNone/>
              <a:defRPr/>
            </a:pPr>
            <a:r>
              <a:rPr lang="en-US" sz="2400" b="1" dirty="0">
                <a:solidFill>
                  <a:srgbClr val="C00000"/>
                </a:solidFill>
                <a:latin typeface="Tempus Sans ITC" pitchFamily="82" charset="0"/>
              </a:rPr>
              <a:t>*p = 50; </a:t>
            </a:r>
            <a:r>
              <a:rPr lang="en-US" sz="2000" dirty="0">
                <a:solidFill>
                  <a:schemeClr val="bg2">
                    <a:lumMod val="75000"/>
                  </a:schemeClr>
                </a:solidFill>
              </a:rPr>
              <a:t>//assigns 50 to Quantity</a:t>
            </a:r>
            <a:endParaRPr lang="en-US" sz="2400" dirty="0">
              <a:solidFill>
                <a:schemeClr val="bg2">
                  <a:lumMod val="75000"/>
                </a:schemeClr>
              </a:solidFill>
            </a:endParaRPr>
          </a:p>
        </p:txBody>
      </p:sp>
      <p:sp>
        <p:nvSpPr>
          <p:cNvPr id="3" name="Date Placeholder 2"/>
          <p:cNvSpPr>
            <a:spLocks noGrp="1"/>
          </p:cNvSpPr>
          <p:nvPr>
            <p:ph type="dt" sz="half" idx="10"/>
          </p:nvPr>
        </p:nvSpPr>
        <p:spPr/>
        <p:txBody>
          <a:bodyPr/>
          <a:lstStyle/>
          <a:p>
            <a:pPr>
              <a:defRPr/>
            </a:pPr>
            <a:fld id="{E43BDBAE-281D-443F-89AE-A6AA2D62462D}" type="datetime1">
              <a:rPr lang="en-US" smtClean="0"/>
              <a:pPr>
                <a:defRPr/>
              </a:pPr>
              <a:t>11/21/2023</a:t>
            </a:fld>
            <a:endParaRPr lang="en-US"/>
          </a:p>
        </p:txBody>
      </p:sp>
      <p:sp>
        <p:nvSpPr>
          <p:cNvPr id="5123" name="Footer Placeholder 3"/>
          <p:cNvSpPr>
            <a:spLocks noGrp="1"/>
          </p:cNvSpPr>
          <p:nvPr>
            <p:ph type="ftr" sz="quarter" idx="11"/>
          </p:nvPr>
        </p:nvSpPr>
        <p:spPr>
          <a:noFill/>
        </p:spPr>
        <p:txBody>
          <a:bodyPr/>
          <a:lstStyle/>
          <a:p>
            <a:r>
              <a:rPr lang="en-IN"/>
              <a:t>CSE 1001                    Department of CSE</a:t>
            </a:r>
            <a:endParaRPr lang="en-US">
              <a:solidFill>
                <a:schemeClr val="bg1"/>
              </a:solidFill>
            </a:endParaRPr>
          </a:p>
        </p:txBody>
      </p:sp>
      <p:sp>
        <p:nvSpPr>
          <p:cNvPr id="5124" name="Slide Number Placeholder 3"/>
          <p:cNvSpPr>
            <a:spLocks noGrp="1"/>
          </p:cNvSpPr>
          <p:nvPr>
            <p:ph type="sldNum" sz="quarter" idx="12"/>
          </p:nvPr>
        </p:nvSpPr>
        <p:spPr>
          <a:noFill/>
        </p:spPr>
        <p:txBody>
          <a:bodyPr/>
          <a:lstStyle/>
          <a:p>
            <a:fld id="{1FF0508D-ECBA-4461-AB4A-EFB10CE50A9D}" type="slidenum">
              <a:rPr lang="en-US" smtClean="0"/>
              <a:pPr/>
              <a:t>2</a:t>
            </a:fld>
            <a:endParaRPr lang="en-US"/>
          </a:p>
        </p:txBody>
      </p:sp>
      <p:pic>
        <p:nvPicPr>
          <p:cNvPr id="5126"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962400" y="2590800"/>
            <a:ext cx="4319587" cy="23622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noAutofit/>
          </a:bodyPr>
          <a:lstStyle/>
          <a:p>
            <a:pPr algn="l" eaLnBrk="1" hangingPunct="1"/>
            <a:r>
              <a:rPr lang="en-US" sz="4000" dirty="0"/>
              <a:t>Pointer expressions</a:t>
            </a:r>
          </a:p>
        </p:txBody>
      </p:sp>
      <p:sp>
        <p:nvSpPr>
          <p:cNvPr id="28675" name="Rectangle 3"/>
          <p:cNvSpPr>
            <a:spLocks noGrp="1" noChangeArrowheads="1"/>
          </p:cNvSpPr>
          <p:nvPr>
            <p:ph idx="1"/>
          </p:nvPr>
        </p:nvSpPr>
        <p:spPr>
          <a:xfrm>
            <a:off x="1219200" y="1066800"/>
            <a:ext cx="7924800" cy="5791200"/>
          </a:xfrm>
        </p:spPr>
        <p:txBody>
          <a:bodyPr/>
          <a:lstStyle/>
          <a:p>
            <a:pPr algn="just">
              <a:lnSpc>
                <a:spcPct val="150000"/>
              </a:lnSpc>
            </a:pPr>
            <a:r>
              <a:rPr lang="en-US" sz="2400" dirty="0">
                <a:latin typeface="Arial" pitchFamily="34" charset="0"/>
                <a:cs typeface="Arial" pitchFamily="34" charset="0"/>
              </a:rPr>
              <a:t>Pointers can be used in most valid C expressions. However, some special rules apply.</a:t>
            </a:r>
          </a:p>
          <a:p>
            <a:pPr algn="just">
              <a:lnSpc>
                <a:spcPct val="150000"/>
              </a:lnSpc>
            </a:pPr>
            <a:r>
              <a:rPr lang="en-US" sz="2400" dirty="0">
                <a:latin typeface="Arial" pitchFamily="34" charset="0"/>
                <a:cs typeface="Arial" pitchFamily="34" charset="0"/>
              </a:rPr>
              <a:t>You may need to surround some parts of a pointer expression with parentheses in order to ensure that the outcome is what you desire.</a:t>
            </a:r>
          </a:p>
          <a:p>
            <a:pPr algn="just">
              <a:lnSpc>
                <a:spcPct val="150000"/>
              </a:lnSpc>
            </a:pPr>
            <a:r>
              <a:rPr lang="en-US" sz="2400" dirty="0">
                <a:latin typeface="Arial" pitchFamily="34" charset="0"/>
                <a:cs typeface="Arial" pitchFamily="34" charset="0"/>
              </a:rPr>
              <a:t>As with any variable, a pointer may be used on the right side of an assignment operator to assign its value to another pointer.</a:t>
            </a:r>
          </a:p>
        </p:txBody>
      </p:sp>
      <p:sp>
        <p:nvSpPr>
          <p:cNvPr id="3" name="Date Placeholder 2"/>
          <p:cNvSpPr>
            <a:spLocks noGrp="1"/>
          </p:cNvSpPr>
          <p:nvPr>
            <p:ph type="dt" sz="half" idx="10"/>
          </p:nvPr>
        </p:nvSpPr>
        <p:spPr/>
        <p:txBody>
          <a:bodyPr/>
          <a:lstStyle/>
          <a:p>
            <a:pPr>
              <a:defRPr/>
            </a:pPr>
            <a:fld id="{41FE7B5D-31B1-4F5D-89A5-84FD56ADAD23}" type="datetime1">
              <a:rPr lang="en-US" smtClean="0"/>
              <a:pPr>
                <a:defRPr/>
              </a:pPr>
              <a:t>11/21/2023</a:t>
            </a:fld>
            <a:endParaRPr lang="en-US"/>
          </a:p>
        </p:txBody>
      </p:sp>
      <p:sp>
        <p:nvSpPr>
          <p:cNvPr id="4" name="Footer Placeholder 3"/>
          <p:cNvSpPr>
            <a:spLocks noGrp="1"/>
          </p:cNvSpPr>
          <p:nvPr>
            <p:ph type="ftr" sz="quarter" idx="11"/>
          </p:nvPr>
        </p:nvSpPr>
        <p:spPr/>
        <p:txBody>
          <a:bodyPr/>
          <a:lstStyle/>
          <a:p>
            <a:pPr>
              <a:defRPr/>
            </a:pPr>
            <a:r>
              <a:rPr lang="en-IN"/>
              <a:t>CSE 1001                    Department of CSE</a:t>
            </a:r>
            <a:endParaRPr lang="en-US" dirty="0">
              <a:solidFill>
                <a:schemeClr val="bg1"/>
              </a:solidFill>
            </a:endParaRPr>
          </a:p>
        </p:txBody>
      </p:sp>
      <p:sp>
        <p:nvSpPr>
          <p:cNvPr id="5" name="Slide Number Placeholder 4"/>
          <p:cNvSpPr>
            <a:spLocks noGrp="1"/>
          </p:cNvSpPr>
          <p:nvPr>
            <p:ph type="sldNum" sz="quarter" idx="12"/>
          </p:nvPr>
        </p:nvSpPr>
        <p:spPr/>
        <p:txBody>
          <a:bodyPr/>
          <a:lstStyle/>
          <a:p>
            <a:pPr>
              <a:defRPr/>
            </a:pPr>
            <a:fld id="{B657A9B6-8AE5-483E-BFDF-CAD71860E51C}" type="slidenum">
              <a:rPr lang="en-US" smtClean="0"/>
              <a:pPr>
                <a:defRPr/>
              </a:pPr>
              <a:t>3</a:t>
            </a:fld>
            <a:endParaRPr lang="en-US"/>
          </a:p>
        </p:txBody>
      </p:sp>
    </p:spTree>
    <p:extLst>
      <p:ext uri="{BB962C8B-B14F-4D97-AF65-F5344CB8AC3E}">
        <p14:creationId xmlns:p14="http://schemas.microsoft.com/office/powerpoint/2010/main" val="280159874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Pointer Expressions - Example</a:t>
            </a:r>
          </a:p>
        </p:txBody>
      </p:sp>
      <p:sp>
        <p:nvSpPr>
          <p:cNvPr id="8" name="Content Placeholder 7"/>
          <p:cNvSpPr>
            <a:spLocks noGrp="1"/>
          </p:cNvSpPr>
          <p:nvPr>
            <p:ph idx="1"/>
          </p:nvPr>
        </p:nvSpPr>
        <p:spPr>
          <a:xfrm>
            <a:off x="1219200" y="1066801"/>
            <a:ext cx="7467600" cy="990600"/>
          </a:xfrm>
        </p:spPr>
        <p:txBody>
          <a:bodyPr/>
          <a:lstStyle/>
          <a:p>
            <a:r>
              <a:rPr lang="en-US" dirty="0" err="1"/>
              <a:t>Eg</a:t>
            </a:r>
            <a:r>
              <a:rPr lang="en-US" dirty="0"/>
              <a:t>: int a=10, b=20,c,d=10;</a:t>
            </a:r>
          </a:p>
          <a:p>
            <a:pPr marL="457200" lvl="1" indent="0">
              <a:buNone/>
            </a:pPr>
            <a:r>
              <a:rPr lang="en-US" dirty="0"/>
              <a:t>	int *p1 = &amp;a, *p2 = &amp;b;</a:t>
            </a:r>
          </a:p>
          <a:p>
            <a:pPr marL="457200" lvl="1" indent="0">
              <a:buNone/>
            </a:pPr>
            <a:endParaRPr lang="en-US" dirty="0"/>
          </a:p>
          <a:p>
            <a:pPr marL="457200" lvl="1" indent="0">
              <a:buNone/>
            </a:pPr>
            <a:endParaRPr lang="en-US" dirty="0"/>
          </a:p>
        </p:txBody>
      </p:sp>
      <p:sp>
        <p:nvSpPr>
          <p:cNvPr id="3" name="Date Placeholder 2"/>
          <p:cNvSpPr>
            <a:spLocks noGrp="1"/>
          </p:cNvSpPr>
          <p:nvPr>
            <p:ph type="dt" sz="half" idx="10"/>
          </p:nvPr>
        </p:nvSpPr>
        <p:spPr/>
        <p:txBody>
          <a:bodyPr/>
          <a:lstStyle/>
          <a:p>
            <a:pPr>
              <a:defRPr/>
            </a:pPr>
            <a:fld id="{76DB3ECA-E0D4-4F62-807E-26CF15C71267}" type="datetime1">
              <a:rPr lang="en-US" smtClean="0"/>
              <a:pPr>
                <a:defRPr/>
              </a:pPr>
              <a:t>11/21/2023</a:t>
            </a:fld>
            <a:endParaRPr lang="en-US"/>
          </a:p>
        </p:txBody>
      </p:sp>
      <p:sp>
        <p:nvSpPr>
          <p:cNvPr id="5" name="Footer Placeholder 4"/>
          <p:cNvSpPr>
            <a:spLocks noGrp="1"/>
          </p:cNvSpPr>
          <p:nvPr>
            <p:ph type="ftr" sz="quarter" idx="11"/>
          </p:nvPr>
        </p:nvSpPr>
        <p:spPr/>
        <p:txBody>
          <a:bodyPr/>
          <a:lstStyle/>
          <a:p>
            <a:pPr>
              <a:defRPr/>
            </a:pPr>
            <a:r>
              <a:rPr lang="en-IN"/>
              <a:t>CSE 1001                    Department of CSE</a:t>
            </a:r>
            <a:endParaRPr lang="en-US" dirty="0">
              <a:solidFill>
                <a:schemeClr val="bg1"/>
              </a:solidFill>
            </a:endParaRPr>
          </a:p>
        </p:txBody>
      </p:sp>
      <p:sp>
        <p:nvSpPr>
          <p:cNvPr id="4" name="Slide Number Placeholder 3"/>
          <p:cNvSpPr>
            <a:spLocks noGrp="1"/>
          </p:cNvSpPr>
          <p:nvPr>
            <p:ph type="sldNum" sz="quarter" idx="12"/>
          </p:nvPr>
        </p:nvSpPr>
        <p:spPr/>
        <p:txBody>
          <a:bodyPr/>
          <a:lstStyle/>
          <a:p>
            <a:pPr>
              <a:defRPr/>
            </a:pPr>
            <a:fld id="{B657A9B6-8AE5-483E-BFDF-CAD71860E51C}" type="slidenum">
              <a:rPr lang="en-US" smtClean="0"/>
              <a:pPr>
                <a:defRPr/>
              </a:pPr>
              <a:t>4</a:t>
            </a:fld>
            <a:endParaRPr lang="en-US"/>
          </a:p>
        </p:txBody>
      </p:sp>
      <p:graphicFrame>
        <p:nvGraphicFramePr>
          <p:cNvPr id="9" name="Content Placeholder 6"/>
          <p:cNvGraphicFramePr>
            <a:graphicFrameLocks/>
          </p:cNvGraphicFramePr>
          <p:nvPr>
            <p:extLst>
              <p:ext uri="{D42A27DB-BD31-4B8C-83A1-F6EECF244321}">
                <p14:modId xmlns:p14="http://schemas.microsoft.com/office/powerpoint/2010/main" val="555824774"/>
              </p:ext>
            </p:extLst>
          </p:nvPr>
        </p:nvGraphicFramePr>
        <p:xfrm>
          <a:off x="1043608" y="1988840"/>
          <a:ext cx="7391400" cy="3959750"/>
        </p:xfrm>
        <a:graphic>
          <a:graphicData uri="http://schemas.openxmlformats.org/drawingml/2006/table">
            <a:tbl>
              <a:tblPr firstRow="1" bandRow="1">
                <a:tableStyleId>{5C22544A-7EE6-4342-B048-85BDC9FD1C3A}</a:tableStyleId>
              </a:tblPr>
              <a:tblGrid>
                <a:gridCol w="4996737">
                  <a:extLst>
                    <a:ext uri="{9D8B030D-6E8A-4147-A177-3AD203B41FA5}">
                      <a16:colId xmlns:a16="http://schemas.microsoft.com/office/drawing/2014/main" val="20000"/>
                    </a:ext>
                  </a:extLst>
                </a:gridCol>
                <a:gridCol w="659946">
                  <a:extLst>
                    <a:ext uri="{9D8B030D-6E8A-4147-A177-3AD203B41FA5}">
                      <a16:colId xmlns:a16="http://schemas.microsoft.com/office/drawing/2014/main" val="20001"/>
                    </a:ext>
                  </a:extLst>
                </a:gridCol>
                <a:gridCol w="848503">
                  <a:extLst>
                    <a:ext uri="{9D8B030D-6E8A-4147-A177-3AD203B41FA5}">
                      <a16:colId xmlns:a16="http://schemas.microsoft.com/office/drawing/2014/main" val="20002"/>
                    </a:ext>
                  </a:extLst>
                </a:gridCol>
                <a:gridCol w="886214">
                  <a:extLst>
                    <a:ext uri="{9D8B030D-6E8A-4147-A177-3AD203B41FA5}">
                      <a16:colId xmlns:a16="http://schemas.microsoft.com/office/drawing/2014/main" val="20003"/>
                    </a:ext>
                  </a:extLst>
                </a:gridCol>
              </a:tblGrid>
              <a:tr h="386963">
                <a:tc>
                  <a:txBody>
                    <a:bodyPr/>
                    <a:lstStyle/>
                    <a:p>
                      <a:r>
                        <a:rPr lang="en-US" sz="2400" dirty="0">
                          <a:solidFill>
                            <a:srgbClr val="C00000"/>
                          </a:solidFill>
                          <a:latin typeface="+mn-lt"/>
                        </a:rPr>
                        <a:t>Expression</a:t>
                      </a:r>
                    </a:p>
                  </a:txBody>
                  <a:tcPr/>
                </a:tc>
                <a:tc>
                  <a:txBody>
                    <a:bodyPr/>
                    <a:lstStyle/>
                    <a:p>
                      <a:r>
                        <a:rPr lang="en-US" sz="2400" dirty="0">
                          <a:solidFill>
                            <a:srgbClr val="C00000"/>
                          </a:solidFill>
                          <a:latin typeface="+mn-lt"/>
                        </a:rPr>
                        <a:t>a</a:t>
                      </a:r>
                    </a:p>
                  </a:txBody>
                  <a:tcPr/>
                </a:tc>
                <a:tc>
                  <a:txBody>
                    <a:bodyPr/>
                    <a:lstStyle/>
                    <a:p>
                      <a:r>
                        <a:rPr lang="en-US" sz="2400" dirty="0">
                          <a:solidFill>
                            <a:srgbClr val="C00000"/>
                          </a:solidFill>
                          <a:latin typeface="+mn-lt"/>
                        </a:rPr>
                        <a:t>b</a:t>
                      </a:r>
                    </a:p>
                  </a:txBody>
                  <a:tcPr/>
                </a:tc>
                <a:tc>
                  <a:txBody>
                    <a:bodyPr/>
                    <a:lstStyle/>
                    <a:p>
                      <a:r>
                        <a:rPr lang="en-US" sz="2400" dirty="0">
                          <a:solidFill>
                            <a:srgbClr val="C00000"/>
                          </a:solidFill>
                          <a:latin typeface="+mn-lt"/>
                        </a:rPr>
                        <a:t>c</a:t>
                      </a:r>
                    </a:p>
                  </a:txBody>
                  <a:tcPr/>
                </a:tc>
                <a:extLst>
                  <a:ext uri="{0D108BD9-81ED-4DB2-BD59-A6C34878D82A}">
                    <a16:rowId xmlns:a16="http://schemas.microsoft.com/office/drawing/2014/main" val="10000"/>
                  </a:ext>
                </a:extLst>
              </a:tr>
              <a:tr h="386963">
                <a:tc>
                  <a:txBody>
                    <a:bodyPr/>
                    <a:lstStyle/>
                    <a:p>
                      <a:r>
                        <a:rPr lang="en-US" sz="2400" dirty="0">
                          <a:solidFill>
                            <a:srgbClr val="C00000"/>
                          </a:solidFill>
                          <a:latin typeface="+mn-lt"/>
                        </a:rPr>
                        <a:t> </a:t>
                      </a:r>
                      <a:r>
                        <a:rPr lang="en-US" sz="2400" b="1" dirty="0">
                          <a:solidFill>
                            <a:srgbClr val="C00000"/>
                          </a:solidFill>
                          <a:latin typeface="+mn-lt"/>
                        </a:rPr>
                        <a:t>c= *p1**p2;</a:t>
                      </a:r>
                      <a:r>
                        <a:rPr lang="en-US" sz="2400" b="1" baseline="0" dirty="0">
                          <a:solidFill>
                            <a:srgbClr val="C00000"/>
                          </a:solidFill>
                          <a:latin typeface="+mn-lt"/>
                        </a:rPr>
                        <a:t>     </a:t>
                      </a:r>
                      <a:r>
                        <a:rPr lang="en-US" sz="2400" b="1" dirty="0">
                          <a:solidFill>
                            <a:srgbClr val="C00000"/>
                          </a:solidFill>
                          <a:latin typeface="+mn-lt"/>
                        </a:rPr>
                        <a:t>OR    *p1</a:t>
                      </a:r>
                      <a:r>
                        <a:rPr lang="en-US" sz="2400" b="1" baseline="0" dirty="0">
                          <a:solidFill>
                            <a:srgbClr val="C00000"/>
                          </a:solidFill>
                          <a:latin typeface="+mn-lt"/>
                        </a:rPr>
                        <a:t> * *p2    </a:t>
                      </a:r>
                    </a:p>
                    <a:p>
                      <a:r>
                        <a:rPr lang="en-US" sz="2400" b="1" baseline="0" dirty="0">
                          <a:solidFill>
                            <a:srgbClr val="C00000"/>
                          </a:solidFill>
                          <a:latin typeface="+mn-lt"/>
                        </a:rPr>
                        <a:t>OR    (*p1) * (*p2)</a:t>
                      </a:r>
                      <a:endParaRPr lang="en-US" sz="2400" dirty="0">
                        <a:solidFill>
                          <a:srgbClr val="C00000"/>
                        </a:solidFill>
                        <a:latin typeface="+mn-lt"/>
                      </a:endParaRPr>
                    </a:p>
                  </a:txBody>
                  <a:tcPr/>
                </a:tc>
                <a:tc>
                  <a:txBody>
                    <a:bodyPr/>
                    <a:lstStyle/>
                    <a:p>
                      <a:r>
                        <a:rPr lang="en-US" sz="2400" dirty="0">
                          <a:solidFill>
                            <a:srgbClr val="C00000"/>
                          </a:solidFill>
                          <a:latin typeface="+mn-lt"/>
                        </a:rPr>
                        <a:t>10</a:t>
                      </a:r>
                    </a:p>
                  </a:txBody>
                  <a:tcPr/>
                </a:tc>
                <a:tc>
                  <a:txBody>
                    <a:bodyPr/>
                    <a:lstStyle/>
                    <a:p>
                      <a:r>
                        <a:rPr lang="en-US" sz="2400" dirty="0">
                          <a:solidFill>
                            <a:srgbClr val="C00000"/>
                          </a:solidFill>
                          <a:latin typeface="+mn-lt"/>
                        </a:rPr>
                        <a:t>20</a:t>
                      </a:r>
                    </a:p>
                  </a:txBody>
                  <a:tcPr/>
                </a:tc>
                <a:tc>
                  <a:txBody>
                    <a:bodyPr/>
                    <a:lstStyle/>
                    <a:p>
                      <a:r>
                        <a:rPr lang="en-US" sz="2400" dirty="0">
                          <a:solidFill>
                            <a:srgbClr val="C00000"/>
                          </a:solidFill>
                          <a:latin typeface="+mn-lt"/>
                        </a:rPr>
                        <a:t>200</a:t>
                      </a:r>
                    </a:p>
                  </a:txBody>
                  <a:tcPr/>
                </a:tc>
                <a:extLst>
                  <a:ext uri="{0D108BD9-81ED-4DB2-BD59-A6C34878D82A}">
                    <a16:rowId xmlns:a16="http://schemas.microsoft.com/office/drawing/2014/main" val="10001"/>
                  </a:ext>
                </a:extLst>
              </a:tr>
              <a:tr h="386963">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400" b="1" dirty="0">
                          <a:solidFill>
                            <a:srgbClr val="C00000"/>
                          </a:solidFill>
                          <a:latin typeface="+mn-lt"/>
                        </a:rPr>
                        <a:t>c= c + *p1;</a:t>
                      </a:r>
                    </a:p>
                    <a:p>
                      <a:endParaRPr lang="en-US" sz="2400" dirty="0">
                        <a:solidFill>
                          <a:srgbClr val="C00000"/>
                        </a:solidFill>
                        <a:latin typeface="+mn-lt"/>
                      </a:endParaRPr>
                    </a:p>
                  </a:txBody>
                  <a:tcPr/>
                </a:tc>
                <a:tc>
                  <a:txBody>
                    <a:bodyPr/>
                    <a:lstStyle/>
                    <a:p>
                      <a:r>
                        <a:rPr lang="en-US" sz="2400" dirty="0">
                          <a:solidFill>
                            <a:srgbClr val="C00000"/>
                          </a:solidFill>
                          <a:latin typeface="+mn-lt"/>
                        </a:rPr>
                        <a:t>10</a:t>
                      </a:r>
                    </a:p>
                  </a:txBody>
                  <a:tcPr/>
                </a:tc>
                <a:tc>
                  <a:txBody>
                    <a:bodyPr/>
                    <a:lstStyle/>
                    <a:p>
                      <a:r>
                        <a:rPr lang="en-US" sz="2400" dirty="0">
                          <a:solidFill>
                            <a:srgbClr val="C00000"/>
                          </a:solidFill>
                          <a:latin typeface="+mn-lt"/>
                        </a:rPr>
                        <a:t>20</a:t>
                      </a:r>
                    </a:p>
                  </a:txBody>
                  <a:tcPr/>
                </a:tc>
                <a:tc>
                  <a:txBody>
                    <a:bodyPr/>
                    <a:lstStyle/>
                    <a:p>
                      <a:r>
                        <a:rPr lang="en-US" sz="2400" dirty="0">
                          <a:solidFill>
                            <a:srgbClr val="C00000"/>
                          </a:solidFill>
                          <a:latin typeface="+mn-lt"/>
                        </a:rPr>
                        <a:t>210</a:t>
                      </a:r>
                    </a:p>
                  </a:txBody>
                  <a:tcPr/>
                </a:tc>
                <a:extLst>
                  <a:ext uri="{0D108BD9-81ED-4DB2-BD59-A6C34878D82A}">
                    <a16:rowId xmlns:a16="http://schemas.microsoft.com/office/drawing/2014/main" val="10002"/>
                  </a:ext>
                </a:extLst>
              </a:tr>
              <a:tr h="667910">
                <a:tc>
                  <a:txBody>
                    <a:bodyPr/>
                    <a:lstStyle/>
                    <a:p>
                      <a:r>
                        <a:rPr lang="en-US" sz="2400" b="1" dirty="0">
                          <a:solidFill>
                            <a:srgbClr val="C00000"/>
                          </a:solidFill>
                          <a:latin typeface="+mn-lt"/>
                        </a:rPr>
                        <a:t>c=5 * - *p2 /  *p1</a:t>
                      </a:r>
                      <a:r>
                        <a:rPr lang="en-US" sz="2400" dirty="0">
                          <a:solidFill>
                            <a:srgbClr val="C00000"/>
                          </a:solidFill>
                          <a:latin typeface="+mn-lt"/>
                        </a:rPr>
                        <a:t>;</a:t>
                      </a:r>
                    </a:p>
                    <a:p>
                      <a:r>
                        <a:rPr lang="en-US" sz="2400" dirty="0">
                          <a:solidFill>
                            <a:srgbClr val="C00000"/>
                          </a:solidFill>
                          <a:latin typeface="+mn-lt"/>
                        </a:rPr>
                        <a:t> OR    ( 5 * (- (*p2)))/(*p1)</a:t>
                      </a:r>
                    </a:p>
                    <a:p>
                      <a:r>
                        <a:rPr lang="en-US" sz="2400" dirty="0">
                          <a:solidFill>
                            <a:srgbClr val="C00000"/>
                          </a:solidFill>
                          <a:latin typeface="+mn-lt"/>
                        </a:rPr>
                        <a:t>//space between / and *  is</a:t>
                      </a:r>
                      <a:r>
                        <a:rPr lang="en-US" sz="2400" baseline="0" dirty="0">
                          <a:solidFill>
                            <a:srgbClr val="C00000"/>
                          </a:solidFill>
                          <a:latin typeface="+mn-lt"/>
                        </a:rPr>
                        <a:t> required</a:t>
                      </a:r>
                      <a:endParaRPr lang="en-US" sz="2400" dirty="0">
                        <a:solidFill>
                          <a:srgbClr val="C00000"/>
                        </a:solidFill>
                        <a:latin typeface="+mn-lt"/>
                      </a:endParaRPr>
                    </a:p>
                  </a:txBody>
                  <a:tcPr/>
                </a:tc>
                <a:tc>
                  <a:txBody>
                    <a:bodyPr/>
                    <a:lstStyle/>
                    <a:p>
                      <a:r>
                        <a:rPr lang="en-US" sz="2400" dirty="0">
                          <a:solidFill>
                            <a:srgbClr val="C00000"/>
                          </a:solidFill>
                          <a:latin typeface="+mn-lt"/>
                        </a:rPr>
                        <a:t>10</a:t>
                      </a:r>
                    </a:p>
                  </a:txBody>
                  <a:tcPr/>
                </a:tc>
                <a:tc>
                  <a:txBody>
                    <a:bodyPr/>
                    <a:lstStyle/>
                    <a:p>
                      <a:r>
                        <a:rPr lang="en-US" sz="2400" dirty="0">
                          <a:solidFill>
                            <a:srgbClr val="C00000"/>
                          </a:solidFill>
                          <a:latin typeface="+mn-lt"/>
                        </a:rPr>
                        <a:t>20</a:t>
                      </a:r>
                    </a:p>
                  </a:txBody>
                  <a:tcPr/>
                </a:tc>
                <a:tc>
                  <a:txBody>
                    <a:bodyPr/>
                    <a:lstStyle/>
                    <a:p>
                      <a:r>
                        <a:rPr lang="en-US" sz="2400" dirty="0">
                          <a:solidFill>
                            <a:srgbClr val="C00000"/>
                          </a:solidFill>
                          <a:latin typeface="+mn-lt"/>
                        </a:rPr>
                        <a:t>-10</a:t>
                      </a:r>
                    </a:p>
                  </a:txBody>
                  <a:tcPr/>
                </a:tc>
                <a:extLst>
                  <a:ext uri="{0D108BD9-81ED-4DB2-BD59-A6C34878D82A}">
                    <a16:rowId xmlns:a16="http://schemas.microsoft.com/office/drawing/2014/main" val="10003"/>
                  </a:ext>
                </a:extLst>
              </a:tr>
              <a:tr h="66791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400" b="1" dirty="0">
                          <a:solidFill>
                            <a:srgbClr val="C00000"/>
                          </a:solidFill>
                          <a:latin typeface="+mn-lt"/>
                        </a:rPr>
                        <a:t>*p2 =*p2 +10</a:t>
                      </a:r>
                      <a:r>
                        <a:rPr lang="en-US" sz="2400" dirty="0">
                          <a:solidFill>
                            <a:srgbClr val="C00000"/>
                          </a:solidFill>
                          <a:latin typeface="+mn-lt"/>
                        </a:rPr>
                        <a:t>;</a:t>
                      </a:r>
                    </a:p>
                  </a:txBody>
                  <a:tcPr/>
                </a:tc>
                <a:tc>
                  <a:txBody>
                    <a:bodyPr/>
                    <a:lstStyle/>
                    <a:p>
                      <a:r>
                        <a:rPr lang="en-US" sz="2400" dirty="0">
                          <a:solidFill>
                            <a:srgbClr val="C00000"/>
                          </a:solidFill>
                          <a:latin typeface="+mn-lt"/>
                        </a:rPr>
                        <a:t>10</a:t>
                      </a:r>
                    </a:p>
                  </a:txBody>
                  <a:tcPr/>
                </a:tc>
                <a:tc>
                  <a:txBody>
                    <a:bodyPr/>
                    <a:lstStyle/>
                    <a:p>
                      <a:r>
                        <a:rPr lang="en-US" sz="2400" dirty="0">
                          <a:solidFill>
                            <a:srgbClr val="C00000"/>
                          </a:solidFill>
                          <a:latin typeface="+mn-lt"/>
                        </a:rPr>
                        <a:t>30</a:t>
                      </a:r>
                    </a:p>
                  </a:txBody>
                  <a:tcPr/>
                </a:tc>
                <a:tc>
                  <a:txBody>
                    <a:bodyPr/>
                    <a:lstStyle/>
                    <a:p>
                      <a:endParaRPr lang="en-US" sz="2400" dirty="0">
                        <a:solidFill>
                          <a:srgbClr val="C00000"/>
                        </a:solidFill>
                        <a:latin typeface="+mn-lt"/>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09212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628650" y="640450"/>
            <a:ext cx="8245807" cy="628310"/>
          </a:xfrm>
        </p:spPr>
        <p:txBody>
          <a:bodyPr>
            <a:noAutofit/>
          </a:bodyPr>
          <a:lstStyle/>
          <a:p>
            <a:pPr algn="l" eaLnBrk="1" hangingPunct="1"/>
            <a:r>
              <a:rPr lang="en-US" sz="4000" dirty="0"/>
              <a:t>Operations on Pointer Variables</a:t>
            </a:r>
          </a:p>
        </p:txBody>
      </p:sp>
      <p:sp>
        <p:nvSpPr>
          <p:cNvPr id="29698" name="Rectangle 3"/>
          <p:cNvSpPr>
            <a:spLocks noGrp="1" noChangeArrowheads="1"/>
          </p:cNvSpPr>
          <p:nvPr>
            <p:ph idx="1"/>
          </p:nvPr>
        </p:nvSpPr>
        <p:spPr>
          <a:xfrm>
            <a:off x="755576" y="1682005"/>
            <a:ext cx="7924800" cy="3907235"/>
          </a:xfrm>
        </p:spPr>
        <p:txBody>
          <a:bodyPr/>
          <a:lstStyle/>
          <a:p>
            <a:pPr algn="just">
              <a:lnSpc>
                <a:spcPct val="90000"/>
              </a:lnSpc>
            </a:pPr>
            <a:r>
              <a:rPr lang="en-US" sz="2800" b="1" dirty="0"/>
              <a:t>Assignment</a:t>
            </a:r>
            <a:r>
              <a:rPr lang="en-US" sz="2800" dirty="0"/>
              <a:t> – the value of one pointer variable can be assigned to another pointer variable of the same type</a:t>
            </a:r>
          </a:p>
          <a:p>
            <a:pPr algn="just">
              <a:lnSpc>
                <a:spcPct val="90000"/>
              </a:lnSpc>
            </a:pPr>
            <a:r>
              <a:rPr lang="en-US" sz="2800" b="1" dirty="0"/>
              <a:t>Relational operations </a:t>
            </a:r>
            <a:r>
              <a:rPr lang="en-US" sz="2800" dirty="0"/>
              <a:t>- two pointer variables of the same type can be compared for equality, and so on</a:t>
            </a:r>
          </a:p>
          <a:p>
            <a:pPr algn="just">
              <a:lnSpc>
                <a:spcPct val="90000"/>
              </a:lnSpc>
            </a:pPr>
            <a:r>
              <a:rPr lang="en-US" sz="2800" b="1" dirty="0"/>
              <a:t>Some limited arithmetic operations </a:t>
            </a:r>
          </a:p>
          <a:p>
            <a:pPr lvl="1" algn="just">
              <a:lnSpc>
                <a:spcPct val="90000"/>
              </a:lnSpc>
            </a:pPr>
            <a:r>
              <a:rPr lang="en-US" dirty="0"/>
              <a:t>integer values can be added to and subtracted from a pointer variable</a:t>
            </a:r>
          </a:p>
          <a:p>
            <a:pPr lvl="1" algn="just">
              <a:lnSpc>
                <a:spcPct val="90000"/>
              </a:lnSpc>
            </a:pPr>
            <a:r>
              <a:rPr lang="en-US" dirty="0"/>
              <a:t>value of one pointer variable can be subtracted from another pointer variable</a:t>
            </a:r>
          </a:p>
          <a:p>
            <a:pPr lvl="1" algn="just">
              <a:lnSpc>
                <a:spcPct val="90000"/>
              </a:lnSpc>
            </a:pPr>
            <a:r>
              <a:rPr lang="en-US" dirty="0"/>
              <a:t>Shorthand Increment and Decrement Operators</a:t>
            </a:r>
          </a:p>
        </p:txBody>
      </p:sp>
      <p:sp>
        <p:nvSpPr>
          <p:cNvPr id="3" name="Date Placeholder 2"/>
          <p:cNvSpPr>
            <a:spLocks noGrp="1"/>
          </p:cNvSpPr>
          <p:nvPr>
            <p:ph type="dt" sz="half" idx="10"/>
          </p:nvPr>
        </p:nvSpPr>
        <p:spPr/>
        <p:txBody>
          <a:bodyPr/>
          <a:lstStyle/>
          <a:p>
            <a:pPr>
              <a:defRPr/>
            </a:pPr>
            <a:fld id="{E4C4706D-D088-4230-BF9F-8868284DEDAE}" type="datetime1">
              <a:rPr lang="en-US" smtClean="0"/>
              <a:pPr>
                <a:defRPr/>
              </a:pPr>
              <a:t>11/21/2023</a:t>
            </a:fld>
            <a:endParaRPr lang="en-US"/>
          </a:p>
        </p:txBody>
      </p:sp>
      <p:sp>
        <p:nvSpPr>
          <p:cNvPr id="4" name="Footer Placeholder 3"/>
          <p:cNvSpPr>
            <a:spLocks noGrp="1"/>
          </p:cNvSpPr>
          <p:nvPr>
            <p:ph type="ftr" sz="quarter" idx="11"/>
          </p:nvPr>
        </p:nvSpPr>
        <p:spPr/>
        <p:txBody>
          <a:bodyPr/>
          <a:lstStyle/>
          <a:p>
            <a:pPr>
              <a:defRPr/>
            </a:pPr>
            <a:r>
              <a:rPr lang="en-IN"/>
              <a:t>CSE 1001                    Department of CSE</a:t>
            </a:r>
            <a:endParaRPr lang="en-US" dirty="0">
              <a:solidFill>
                <a:schemeClr val="bg1"/>
              </a:solidFill>
            </a:endParaRPr>
          </a:p>
        </p:txBody>
      </p:sp>
      <p:sp>
        <p:nvSpPr>
          <p:cNvPr id="5" name="Slide Number Placeholder 4"/>
          <p:cNvSpPr>
            <a:spLocks noGrp="1"/>
          </p:cNvSpPr>
          <p:nvPr>
            <p:ph type="sldNum" sz="quarter" idx="12"/>
          </p:nvPr>
        </p:nvSpPr>
        <p:spPr/>
        <p:txBody>
          <a:bodyPr/>
          <a:lstStyle/>
          <a:p>
            <a:pPr>
              <a:defRPr/>
            </a:pPr>
            <a:fld id="{B657A9B6-8AE5-483E-BFDF-CAD71860E51C}" type="slidenum">
              <a:rPr lang="en-US" smtClean="0"/>
              <a:pPr>
                <a:defRPr/>
              </a:pPr>
              <a:t>5</a:t>
            </a:fld>
            <a:endParaRPr lang="en-US"/>
          </a:p>
        </p:txBody>
      </p:sp>
    </p:spTree>
    <p:extLst>
      <p:ext uri="{BB962C8B-B14F-4D97-AF65-F5344CB8AC3E}">
        <p14:creationId xmlns:p14="http://schemas.microsoft.com/office/powerpoint/2010/main" val="4038409144"/>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640450"/>
            <a:ext cx="8245807" cy="628310"/>
          </a:xfrm>
        </p:spPr>
        <p:txBody>
          <a:bodyPr>
            <a:normAutofit/>
          </a:bodyPr>
          <a:lstStyle/>
          <a:p>
            <a:r>
              <a:rPr lang="en-US" dirty="0"/>
              <a:t>Allowed Pointer Operations - Example</a:t>
            </a:r>
          </a:p>
        </p:txBody>
      </p:sp>
      <p:sp>
        <p:nvSpPr>
          <p:cNvPr id="2" name="Content Placeholder 1"/>
          <p:cNvSpPr>
            <a:spLocks noGrp="1"/>
          </p:cNvSpPr>
          <p:nvPr>
            <p:ph idx="1"/>
          </p:nvPr>
        </p:nvSpPr>
        <p:spPr>
          <a:xfrm>
            <a:off x="1043608" y="1282825"/>
            <a:ext cx="7467600" cy="1714127"/>
          </a:xfrm>
        </p:spPr>
        <p:txBody>
          <a:bodyPr/>
          <a:lstStyle/>
          <a:p>
            <a:pPr>
              <a:defRPr/>
            </a:pPr>
            <a:r>
              <a:rPr lang="en-US" dirty="0" err="1"/>
              <a:t>int</a:t>
            </a:r>
            <a:r>
              <a:rPr lang="en-US" dirty="0"/>
              <a:t> a = 10, b = 20, *p1, *p2, *p3, *p4;</a:t>
            </a:r>
          </a:p>
          <a:p>
            <a:pPr algn="just">
              <a:defRPr/>
            </a:pPr>
            <a:r>
              <a:rPr lang="en-US" dirty="0"/>
              <a:t>p1 = &amp;a; //assume address of a = 2004</a:t>
            </a:r>
          </a:p>
          <a:p>
            <a:pPr algn="just">
              <a:defRPr/>
            </a:pPr>
            <a:r>
              <a:rPr lang="en-US" dirty="0"/>
              <a:t>p2 = &amp;b; //assume address of b = 1008</a:t>
            </a:r>
          </a:p>
        </p:txBody>
      </p:sp>
      <p:sp>
        <p:nvSpPr>
          <p:cNvPr id="3" name="Date Placeholder 2"/>
          <p:cNvSpPr>
            <a:spLocks noGrp="1"/>
          </p:cNvSpPr>
          <p:nvPr>
            <p:ph type="dt" sz="half" idx="10"/>
          </p:nvPr>
        </p:nvSpPr>
        <p:spPr/>
        <p:txBody>
          <a:bodyPr/>
          <a:lstStyle/>
          <a:p>
            <a:pPr>
              <a:defRPr/>
            </a:pPr>
            <a:fld id="{D6E5F25A-E11E-4E5F-9E83-A66A836DFD5E}" type="datetime1">
              <a:rPr lang="en-US" smtClean="0"/>
              <a:pPr>
                <a:defRPr/>
              </a:pPr>
              <a:t>11/21/2023</a:t>
            </a:fld>
            <a:endParaRPr lang="en-US"/>
          </a:p>
        </p:txBody>
      </p:sp>
      <p:sp>
        <p:nvSpPr>
          <p:cNvPr id="5" name="Footer Placeholder 4"/>
          <p:cNvSpPr>
            <a:spLocks noGrp="1"/>
          </p:cNvSpPr>
          <p:nvPr>
            <p:ph type="ftr" sz="quarter" idx="11"/>
          </p:nvPr>
        </p:nvSpPr>
        <p:spPr/>
        <p:txBody>
          <a:bodyPr/>
          <a:lstStyle/>
          <a:p>
            <a:pPr>
              <a:defRPr/>
            </a:pPr>
            <a:r>
              <a:rPr lang="en-IN"/>
              <a:t>CSE 1001                    Department of CSE</a:t>
            </a:r>
            <a:endParaRPr lang="en-US" dirty="0">
              <a:solidFill>
                <a:schemeClr val="bg1"/>
              </a:solidFill>
            </a:endParaRPr>
          </a:p>
        </p:txBody>
      </p:sp>
      <p:sp>
        <p:nvSpPr>
          <p:cNvPr id="4" name="Slide Number Placeholder 3"/>
          <p:cNvSpPr>
            <a:spLocks noGrp="1"/>
          </p:cNvSpPr>
          <p:nvPr>
            <p:ph type="sldNum" sz="quarter" idx="12"/>
          </p:nvPr>
        </p:nvSpPr>
        <p:spPr/>
        <p:txBody>
          <a:bodyPr/>
          <a:lstStyle/>
          <a:p>
            <a:pPr>
              <a:defRPr/>
            </a:pPr>
            <a:fld id="{B657A9B6-8AE5-483E-BFDF-CAD71860E51C}" type="slidenum">
              <a:rPr lang="en-US" smtClean="0"/>
              <a:pPr>
                <a:defRPr/>
              </a:pPr>
              <a:t>6</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621587336"/>
              </p:ext>
            </p:extLst>
          </p:nvPr>
        </p:nvGraphicFramePr>
        <p:xfrm>
          <a:off x="827584" y="2657440"/>
          <a:ext cx="7924800" cy="3291840"/>
        </p:xfrm>
        <a:graphic>
          <a:graphicData uri="http://schemas.openxmlformats.org/drawingml/2006/table">
            <a:tbl>
              <a:tblPr firstRow="1" bandRow="1">
                <a:tableStyleId>{5C22544A-7EE6-4342-B048-85BDC9FD1C3A}</a:tableStyleId>
              </a:tblPr>
              <a:tblGrid>
                <a:gridCol w="2540000">
                  <a:extLst>
                    <a:ext uri="{9D8B030D-6E8A-4147-A177-3AD203B41FA5}">
                      <a16:colId xmlns:a16="http://schemas.microsoft.com/office/drawing/2014/main" val="20000"/>
                    </a:ext>
                  </a:extLst>
                </a:gridCol>
                <a:gridCol w="2413000">
                  <a:extLst>
                    <a:ext uri="{9D8B030D-6E8A-4147-A177-3AD203B41FA5}">
                      <a16:colId xmlns:a16="http://schemas.microsoft.com/office/drawing/2014/main" val="20001"/>
                    </a:ext>
                  </a:extLst>
                </a:gridCol>
                <a:gridCol w="2971800">
                  <a:extLst>
                    <a:ext uri="{9D8B030D-6E8A-4147-A177-3AD203B41FA5}">
                      <a16:colId xmlns:a16="http://schemas.microsoft.com/office/drawing/2014/main" val="20002"/>
                    </a:ext>
                  </a:extLst>
                </a:gridCol>
              </a:tblGrid>
              <a:tr h="370840">
                <a:tc>
                  <a:txBody>
                    <a:bodyPr/>
                    <a:lstStyle/>
                    <a:p>
                      <a:r>
                        <a:rPr lang="en-US" sz="2000" dirty="0"/>
                        <a:t>Pointer Operations</a:t>
                      </a:r>
                    </a:p>
                  </a:txBody>
                  <a:tcPr/>
                </a:tc>
                <a:tc>
                  <a:txBody>
                    <a:bodyPr/>
                    <a:lstStyle/>
                    <a:p>
                      <a:r>
                        <a:rPr lang="en-US" sz="2000" b="1" dirty="0">
                          <a:solidFill>
                            <a:schemeClr val="bg1"/>
                          </a:solidFill>
                        </a:rPr>
                        <a:t>Example</a:t>
                      </a:r>
                      <a:r>
                        <a:rPr lang="en-US" sz="2000" b="1" baseline="0" dirty="0">
                          <a:solidFill>
                            <a:schemeClr val="bg1"/>
                          </a:solidFill>
                        </a:rPr>
                        <a:t> expression</a:t>
                      </a:r>
                      <a:endParaRPr lang="en-US" sz="2000" b="1" dirty="0">
                        <a:solidFill>
                          <a:schemeClr val="bg1"/>
                        </a:solidFill>
                      </a:endParaRPr>
                    </a:p>
                  </a:txBody>
                  <a:tcPr/>
                </a:tc>
                <a:tc>
                  <a:txBody>
                    <a:bodyPr/>
                    <a:lstStyle/>
                    <a:p>
                      <a:r>
                        <a:rPr lang="en-US" sz="2000" dirty="0"/>
                        <a:t>Result</a:t>
                      </a:r>
                    </a:p>
                  </a:txBody>
                  <a:tcPr/>
                </a:tc>
                <a:extLst>
                  <a:ext uri="{0D108BD9-81ED-4DB2-BD59-A6C34878D82A}">
                    <a16:rowId xmlns:a16="http://schemas.microsoft.com/office/drawing/2014/main" val="10000"/>
                  </a:ext>
                </a:extLst>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000" dirty="0"/>
                        <a:t>Addition of integers from pointers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0" dirty="0">
                          <a:solidFill>
                            <a:schemeClr val="tx1"/>
                          </a:solidFill>
                        </a:rPr>
                        <a:t>p3</a:t>
                      </a:r>
                      <a:r>
                        <a:rPr lang="en-US" sz="2000" b="0" baseline="0" dirty="0">
                          <a:solidFill>
                            <a:schemeClr val="tx1"/>
                          </a:solidFill>
                        </a:rPr>
                        <a:t> = p1 + 2</a:t>
                      </a:r>
                      <a:endParaRPr lang="en-US" sz="2000" b="0" dirty="0">
                        <a:solidFill>
                          <a:schemeClr val="tx1"/>
                        </a:solidFill>
                      </a:endParaRPr>
                    </a:p>
                    <a:p>
                      <a:endParaRPr lang="en-US" sz="2000" b="0" dirty="0">
                        <a:solidFill>
                          <a:schemeClr val="tx1"/>
                        </a:solidFill>
                      </a:endParaRPr>
                    </a:p>
                  </a:txBody>
                  <a:tcPr/>
                </a:tc>
                <a:tc>
                  <a:txBody>
                    <a:bodyPr/>
                    <a:lstStyle/>
                    <a:p>
                      <a:r>
                        <a:rPr lang="en-US" sz="2000" baseline="0" dirty="0"/>
                        <a:t>value of p3 = 2004 + 4*2 = 2012</a:t>
                      </a:r>
                      <a:endParaRPr lang="en-US" sz="2000" dirty="0"/>
                    </a:p>
                  </a:txBody>
                  <a:tcPr/>
                </a:tc>
                <a:extLst>
                  <a:ext uri="{0D108BD9-81ED-4DB2-BD59-A6C34878D82A}">
                    <a16:rowId xmlns:a16="http://schemas.microsoft.com/office/drawing/2014/main" val="10001"/>
                  </a:ext>
                </a:extLst>
              </a:tr>
              <a:tr h="370840">
                <a:tc>
                  <a:txBody>
                    <a:bodyPr/>
                    <a:lstStyle/>
                    <a:p>
                      <a:r>
                        <a:rPr lang="en-US" sz="2000" dirty="0"/>
                        <a:t>Subtraction of integers from pointers</a:t>
                      </a:r>
                    </a:p>
                  </a:txBody>
                  <a:tcPr/>
                </a:tc>
                <a:tc>
                  <a:txBody>
                    <a:bodyPr/>
                    <a:lstStyle/>
                    <a:p>
                      <a:r>
                        <a:rPr lang="en-US" sz="2000" b="0" dirty="0">
                          <a:solidFill>
                            <a:schemeClr val="tx1"/>
                          </a:solidFill>
                        </a:rPr>
                        <a:t>p4  = p2 – 2 </a:t>
                      </a:r>
                    </a:p>
                  </a:txBody>
                  <a:tcPr/>
                </a:tc>
                <a:tc>
                  <a:txBody>
                    <a:bodyPr/>
                    <a:lstStyle/>
                    <a:p>
                      <a:r>
                        <a:rPr lang="en-US" sz="2000" dirty="0"/>
                        <a:t>value of p4 = 1008-</a:t>
                      </a:r>
                      <a:r>
                        <a:rPr lang="en-US" sz="2000" baseline="0" dirty="0"/>
                        <a:t>4*2 = 1000</a:t>
                      </a:r>
                      <a:endParaRPr lang="en-US" sz="2000" dirty="0"/>
                    </a:p>
                  </a:txBody>
                  <a:tcPr/>
                </a:tc>
                <a:extLst>
                  <a:ext uri="{0D108BD9-81ED-4DB2-BD59-A6C34878D82A}">
                    <a16:rowId xmlns:a16="http://schemas.microsoft.com/office/drawing/2014/main" val="10002"/>
                  </a:ext>
                </a:extLst>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000" dirty="0"/>
                        <a:t>Subtraction of one pointer from another</a:t>
                      </a:r>
                    </a:p>
                  </a:txBody>
                  <a:tcPr/>
                </a:tc>
                <a:tc>
                  <a:txBody>
                    <a:bodyPr/>
                    <a:lstStyle/>
                    <a:p>
                      <a:r>
                        <a:rPr lang="en-US" sz="2000" b="0" dirty="0">
                          <a:solidFill>
                            <a:schemeClr val="tx1"/>
                          </a:solidFill>
                        </a:rPr>
                        <a:t>c = p3– p1</a:t>
                      </a:r>
                    </a:p>
                  </a:txBody>
                  <a:tcPr/>
                </a:tc>
                <a:tc>
                  <a:txBody>
                    <a:bodyPr/>
                    <a:lstStyle/>
                    <a:p>
                      <a:r>
                        <a:rPr lang="en-US" sz="2000" dirty="0"/>
                        <a:t>Value of c</a:t>
                      </a:r>
                      <a:r>
                        <a:rPr lang="en-US" sz="2000" baseline="0" dirty="0"/>
                        <a:t> = 2012– 2004= 2</a:t>
                      </a:r>
                      <a:endParaRPr lang="en-US" sz="2000" dirty="0"/>
                    </a:p>
                  </a:txBody>
                  <a:tcPr/>
                </a:tc>
                <a:extLst>
                  <a:ext uri="{0D108BD9-81ED-4DB2-BD59-A6C34878D82A}">
                    <a16:rowId xmlns:a16="http://schemas.microsoft.com/office/drawing/2014/main" val="10003"/>
                  </a:ext>
                </a:extLst>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000" dirty="0"/>
                        <a:t>Pointer Increment</a:t>
                      </a:r>
                    </a:p>
                  </a:txBody>
                  <a:tcPr/>
                </a:tc>
                <a:tc>
                  <a:txBody>
                    <a:bodyPr/>
                    <a:lstStyle/>
                    <a:p>
                      <a:r>
                        <a:rPr lang="en-US" sz="2000" b="0" dirty="0">
                          <a:solidFill>
                            <a:schemeClr val="tx1"/>
                          </a:solidFill>
                        </a:rPr>
                        <a:t>p1++</a:t>
                      </a:r>
                    </a:p>
                  </a:txBody>
                  <a:tcPr/>
                </a:tc>
                <a:tc>
                  <a:txBody>
                    <a:bodyPr/>
                    <a:lstStyle/>
                    <a:p>
                      <a:r>
                        <a:rPr lang="en-US" sz="2000" dirty="0"/>
                        <a:t>Value</a:t>
                      </a:r>
                      <a:r>
                        <a:rPr lang="en-US" sz="2000" baseline="0" dirty="0"/>
                        <a:t> of p1 = 2008</a:t>
                      </a:r>
                      <a:endParaRPr lang="en-US" sz="2000" dirty="0"/>
                    </a:p>
                  </a:txBody>
                  <a:tcPr/>
                </a:tc>
                <a:extLst>
                  <a:ext uri="{0D108BD9-81ED-4DB2-BD59-A6C34878D82A}">
                    <a16:rowId xmlns:a16="http://schemas.microsoft.com/office/drawing/2014/main" val="10004"/>
                  </a:ext>
                </a:extLst>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000" dirty="0"/>
                        <a:t>Pointer Decrement</a:t>
                      </a:r>
                    </a:p>
                  </a:txBody>
                  <a:tcPr/>
                </a:tc>
                <a:tc>
                  <a:txBody>
                    <a:bodyPr/>
                    <a:lstStyle/>
                    <a:p>
                      <a:r>
                        <a:rPr lang="en-US" sz="2000" b="0" dirty="0">
                          <a:solidFill>
                            <a:schemeClr val="tx1"/>
                          </a:solidFill>
                        </a:rPr>
                        <a:t>--p1</a:t>
                      </a:r>
                    </a:p>
                  </a:txBody>
                  <a:tcPr/>
                </a:tc>
                <a:tc>
                  <a:txBody>
                    <a:bodyPr/>
                    <a:lstStyle/>
                    <a:p>
                      <a:r>
                        <a:rPr lang="en-US" sz="2000" dirty="0"/>
                        <a:t>Value of p1 = 2004</a:t>
                      </a:r>
                    </a:p>
                  </a:txBody>
                  <a:tcPr/>
                </a:tc>
                <a:extLst>
                  <a:ext uri="{0D108BD9-81ED-4DB2-BD59-A6C34878D82A}">
                    <a16:rowId xmlns:a16="http://schemas.microsoft.com/office/drawing/2014/main" val="10005"/>
                  </a:ext>
                </a:extLst>
              </a:tr>
            </a:tbl>
          </a:graphicData>
        </a:graphic>
      </p:graphicFrame>
      <p:sp>
        <p:nvSpPr>
          <p:cNvPr id="8" name="Rectangle 7"/>
          <p:cNvSpPr/>
          <p:nvPr/>
        </p:nvSpPr>
        <p:spPr>
          <a:xfrm>
            <a:off x="7740352" y="1055638"/>
            <a:ext cx="1106760" cy="1077218"/>
          </a:xfrm>
          <a:prstGeom prst="rect">
            <a:avLst/>
          </a:prstGeom>
        </p:spPr>
        <p:style>
          <a:lnRef idx="1">
            <a:schemeClr val="accent3"/>
          </a:lnRef>
          <a:fillRef idx="3">
            <a:schemeClr val="accent3"/>
          </a:fillRef>
          <a:effectRef idx="2">
            <a:schemeClr val="accent3"/>
          </a:effectRef>
          <a:fontRef idx="minor">
            <a:schemeClr val="lt1"/>
          </a:fontRef>
        </p:style>
        <p:txBody>
          <a:bodyPr wrap="square">
            <a:spAutoFit/>
          </a:bodyPr>
          <a:lstStyle/>
          <a:p>
            <a:pPr>
              <a:buNone/>
              <a:defRPr/>
            </a:pPr>
            <a:r>
              <a:rPr lang="en-US" sz="1600" b="1" dirty="0"/>
              <a:t>Assume an integer occupies 4 bytes</a:t>
            </a:r>
            <a:r>
              <a:rPr lang="en-US" sz="1600" b="1" dirty="0">
                <a:solidFill>
                  <a:srgbClr val="C00000"/>
                </a:solidFill>
              </a:rPr>
              <a:t>	</a:t>
            </a:r>
          </a:p>
        </p:txBody>
      </p:sp>
    </p:spTree>
    <p:extLst>
      <p:ext uri="{BB962C8B-B14F-4D97-AF65-F5344CB8AC3E}">
        <p14:creationId xmlns:p14="http://schemas.microsoft.com/office/powerpoint/2010/main" val="3550844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5" name="Rectangle 2"/>
          <p:cNvSpPr>
            <a:spLocks noGrp="1" noChangeArrowheads="1"/>
          </p:cNvSpPr>
          <p:nvPr>
            <p:ph type="title"/>
          </p:nvPr>
        </p:nvSpPr>
        <p:spPr>
          <a:xfrm>
            <a:off x="1115616" y="654968"/>
            <a:ext cx="7313241" cy="685800"/>
          </a:xfrm>
        </p:spPr>
        <p:txBody>
          <a:bodyPr>
            <a:noAutofit/>
          </a:bodyPr>
          <a:lstStyle/>
          <a:p>
            <a:pPr algn="l" eaLnBrk="1" hangingPunct="1"/>
            <a:r>
              <a:rPr lang="en-US" dirty="0"/>
              <a:t>Allowed Pointer Operations - Example</a:t>
            </a:r>
          </a:p>
        </p:txBody>
      </p:sp>
      <p:sp>
        <p:nvSpPr>
          <p:cNvPr id="30722" name="Rectangle 3"/>
          <p:cNvSpPr>
            <a:spLocks noGrp="1" noChangeArrowheads="1"/>
          </p:cNvSpPr>
          <p:nvPr>
            <p:ph idx="1"/>
          </p:nvPr>
        </p:nvSpPr>
        <p:spPr>
          <a:xfrm>
            <a:off x="1219200" y="1066800"/>
            <a:ext cx="7924800" cy="5791200"/>
          </a:xfrm>
        </p:spPr>
        <p:txBody>
          <a:bodyPr/>
          <a:lstStyle/>
          <a:p>
            <a:pPr marL="0" indent="0" algn="just">
              <a:lnSpc>
                <a:spcPct val="90000"/>
              </a:lnSpc>
              <a:buNone/>
            </a:pPr>
            <a:endParaRPr lang="en-US" sz="2800" b="1" dirty="0">
              <a:solidFill>
                <a:srgbClr val="C00000"/>
              </a:solidFill>
            </a:endParaRPr>
          </a:p>
          <a:p>
            <a:pPr marL="0" indent="0" algn="just">
              <a:lnSpc>
                <a:spcPct val="90000"/>
              </a:lnSpc>
              <a:buNone/>
            </a:pPr>
            <a:r>
              <a:rPr lang="en-US" sz="2800" b="1" dirty="0">
                <a:solidFill>
                  <a:srgbClr val="C00000"/>
                </a:solidFill>
              </a:rPr>
              <a:t>if (p1&lt;p2)</a:t>
            </a:r>
          </a:p>
          <a:p>
            <a:pPr marL="0" indent="0" algn="just">
              <a:lnSpc>
                <a:spcPct val="90000"/>
              </a:lnSpc>
              <a:buNone/>
            </a:pPr>
            <a:r>
              <a:rPr lang="en-US" sz="2800" b="1" dirty="0">
                <a:solidFill>
                  <a:srgbClr val="C00000"/>
                </a:solidFill>
              </a:rPr>
              <a:t> </a:t>
            </a:r>
            <a:r>
              <a:rPr lang="en-US" sz="2800" b="1" dirty="0" err="1">
                <a:solidFill>
                  <a:srgbClr val="C00000"/>
                </a:solidFill>
              </a:rPr>
              <a:t>printf</a:t>
            </a:r>
            <a:r>
              <a:rPr lang="en-US" sz="2800" b="1" dirty="0">
                <a:solidFill>
                  <a:srgbClr val="C00000"/>
                </a:solidFill>
              </a:rPr>
              <a:t>(“p1 points to lower memory than p2”);</a:t>
            </a:r>
            <a:endParaRPr lang="en-US" sz="2800" b="1" dirty="0"/>
          </a:p>
          <a:p>
            <a:pPr algn="just" eaLnBrk="1" hangingPunct="1">
              <a:lnSpc>
                <a:spcPct val="90000"/>
              </a:lnSpc>
              <a:buFontTx/>
              <a:buNone/>
            </a:pPr>
            <a:endParaRPr lang="en-US" sz="2800" b="1" dirty="0">
              <a:solidFill>
                <a:srgbClr val="C00000"/>
              </a:solidFill>
            </a:endParaRPr>
          </a:p>
          <a:p>
            <a:pPr algn="just" eaLnBrk="1" hangingPunct="1">
              <a:lnSpc>
                <a:spcPct val="90000"/>
              </a:lnSpc>
              <a:buFontTx/>
              <a:buNone/>
            </a:pPr>
            <a:r>
              <a:rPr lang="en-US" sz="2800" b="1" dirty="0">
                <a:solidFill>
                  <a:srgbClr val="C00000"/>
                </a:solidFill>
              </a:rPr>
              <a:t>if (p1==p2)</a:t>
            </a:r>
          </a:p>
          <a:p>
            <a:pPr algn="just" eaLnBrk="1" hangingPunct="1">
              <a:lnSpc>
                <a:spcPct val="90000"/>
              </a:lnSpc>
              <a:buFontTx/>
              <a:buNone/>
            </a:pPr>
            <a:r>
              <a:rPr lang="en-US" sz="2800" b="1" dirty="0">
                <a:solidFill>
                  <a:srgbClr val="C00000"/>
                </a:solidFill>
              </a:rPr>
              <a:t>   </a:t>
            </a:r>
            <a:r>
              <a:rPr lang="en-US" sz="2800" b="1" dirty="0" err="1">
                <a:solidFill>
                  <a:srgbClr val="C00000"/>
                </a:solidFill>
              </a:rPr>
              <a:t>printf</a:t>
            </a:r>
            <a:r>
              <a:rPr lang="en-US" sz="2800" b="1" dirty="0">
                <a:solidFill>
                  <a:srgbClr val="C00000"/>
                </a:solidFill>
              </a:rPr>
              <a:t>(“p1 and p2 points to same location”);</a:t>
            </a:r>
          </a:p>
          <a:p>
            <a:pPr algn="just" eaLnBrk="1" hangingPunct="1">
              <a:lnSpc>
                <a:spcPct val="90000"/>
              </a:lnSpc>
              <a:buFontTx/>
              <a:buNone/>
            </a:pPr>
            <a:endParaRPr lang="en-US" sz="2800" b="1" dirty="0">
              <a:solidFill>
                <a:srgbClr val="C00000"/>
              </a:solidFill>
            </a:endParaRPr>
          </a:p>
          <a:p>
            <a:pPr algn="just" eaLnBrk="1" hangingPunct="1">
              <a:lnSpc>
                <a:spcPct val="90000"/>
              </a:lnSpc>
              <a:buFontTx/>
              <a:buNone/>
            </a:pPr>
            <a:r>
              <a:rPr lang="en-US" sz="2800" b="1" dirty="0">
                <a:solidFill>
                  <a:srgbClr val="C00000"/>
                </a:solidFill>
              </a:rPr>
              <a:t>if (p1!=p2)</a:t>
            </a:r>
          </a:p>
          <a:p>
            <a:pPr eaLnBrk="1" hangingPunct="1">
              <a:lnSpc>
                <a:spcPct val="90000"/>
              </a:lnSpc>
              <a:buFontTx/>
              <a:buNone/>
            </a:pPr>
            <a:r>
              <a:rPr lang="en-US" sz="2800" b="1" dirty="0" err="1">
                <a:solidFill>
                  <a:srgbClr val="C00000"/>
                </a:solidFill>
              </a:rPr>
              <a:t>printf</a:t>
            </a:r>
            <a:r>
              <a:rPr lang="en-US" sz="2800" b="1" dirty="0">
                <a:solidFill>
                  <a:srgbClr val="C00000"/>
                </a:solidFill>
              </a:rPr>
              <a:t>(“p1 and p2 NOT pointing to same location”);  </a:t>
            </a:r>
          </a:p>
          <a:p>
            <a:pPr eaLnBrk="1" hangingPunct="1">
              <a:lnSpc>
                <a:spcPct val="90000"/>
              </a:lnSpc>
              <a:buFontTx/>
              <a:buNone/>
            </a:pPr>
            <a:endParaRPr lang="en-US" sz="2800" dirty="0"/>
          </a:p>
        </p:txBody>
      </p:sp>
      <p:sp>
        <p:nvSpPr>
          <p:cNvPr id="3" name="Date Placeholder 2"/>
          <p:cNvSpPr>
            <a:spLocks noGrp="1"/>
          </p:cNvSpPr>
          <p:nvPr>
            <p:ph type="dt" sz="half" idx="10"/>
          </p:nvPr>
        </p:nvSpPr>
        <p:spPr/>
        <p:txBody>
          <a:bodyPr/>
          <a:lstStyle/>
          <a:p>
            <a:pPr>
              <a:defRPr/>
            </a:pPr>
            <a:fld id="{9ACBB66E-0ACE-4FBF-92D3-52AB8B7D6845}" type="datetime1">
              <a:rPr lang="en-US" smtClean="0"/>
              <a:pPr>
                <a:defRPr/>
              </a:pPr>
              <a:t>11/21/2023</a:t>
            </a:fld>
            <a:endParaRPr lang="en-US"/>
          </a:p>
        </p:txBody>
      </p:sp>
      <p:sp>
        <p:nvSpPr>
          <p:cNvPr id="4" name="Footer Placeholder 3"/>
          <p:cNvSpPr>
            <a:spLocks noGrp="1"/>
          </p:cNvSpPr>
          <p:nvPr>
            <p:ph type="ftr" sz="quarter" idx="11"/>
          </p:nvPr>
        </p:nvSpPr>
        <p:spPr/>
        <p:txBody>
          <a:bodyPr/>
          <a:lstStyle/>
          <a:p>
            <a:pPr>
              <a:defRPr/>
            </a:pPr>
            <a:r>
              <a:rPr lang="en-IN"/>
              <a:t>CSE 1001                    Department of CSE</a:t>
            </a:r>
            <a:endParaRPr lang="en-US" dirty="0">
              <a:solidFill>
                <a:schemeClr val="bg1"/>
              </a:solidFill>
            </a:endParaRPr>
          </a:p>
        </p:txBody>
      </p:sp>
      <p:sp>
        <p:nvSpPr>
          <p:cNvPr id="5" name="Slide Number Placeholder 4"/>
          <p:cNvSpPr>
            <a:spLocks noGrp="1"/>
          </p:cNvSpPr>
          <p:nvPr>
            <p:ph type="sldNum" sz="quarter" idx="12"/>
          </p:nvPr>
        </p:nvSpPr>
        <p:spPr/>
        <p:txBody>
          <a:bodyPr/>
          <a:lstStyle/>
          <a:p>
            <a:pPr>
              <a:defRPr/>
            </a:pPr>
            <a:fld id="{B657A9B6-8AE5-483E-BFDF-CAD71860E51C}" type="slidenum">
              <a:rPr lang="en-US" smtClean="0"/>
              <a:pPr>
                <a:defRPr/>
              </a:pPr>
              <a:t>7</a:t>
            </a:fld>
            <a:endParaRPr lang="en-US"/>
          </a:p>
        </p:txBody>
      </p:sp>
    </p:spTree>
    <p:extLst>
      <p:ext uri="{BB962C8B-B14F-4D97-AF65-F5344CB8AC3E}">
        <p14:creationId xmlns:p14="http://schemas.microsoft.com/office/powerpoint/2010/main" val="2578342399"/>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a:xfrm>
            <a:off x="628650" y="712458"/>
            <a:ext cx="8245807" cy="628310"/>
          </a:xfrm>
        </p:spPr>
        <p:txBody>
          <a:bodyPr>
            <a:noAutofit/>
          </a:bodyPr>
          <a:lstStyle/>
          <a:p>
            <a:pPr algn="l" eaLnBrk="1" hangingPunct="1"/>
            <a:r>
              <a:rPr lang="en-US" sz="4000" dirty="0"/>
              <a:t>Invalid Operations:</a:t>
            </a:r>
          </a:p>
        </p:txBody>
      </p:sp>
      <p:sp>
        <p:nvSpPr>
          <p:cNvPr id="31746" name="Rectangle 3"/>
          <p:cNvSpPr>
            <a:spLocks noGrp="1" noChangeArrowheads="1"/>
          </p:cNvSpPr>
          <p:nvPr>
            <p:ph idx="1"/>
          </p:nvPr>
        </p:nvSpPr>
        <p:spPr>
          <a:xfrm>
            <a:off x="1285852" y="1600200"/>
            <a:ext cx="7924800" cy="5059363"/>
          </a:xfrm>
        </p:spPr>
        <p:txBody>
          <a:bodyPr/>
          <a:lstStyle/>
          <a:p>
            <a:pPr algn="just" eaLnBrk="1" hangingPunct="1">
              <a:buFont typeface="Wingdings" pitchFamily="2" charset="2"/>
              <a:buChar char="§"/>
            </a:pPr>
            <a:r>
              <a:rPr lang="en-US" dirty="0">
                <a:latin typeface="Arial" pitchFamily="34" charset="0"/>
                <a:cs typeface="Arial" pitchFamily="34" charset="0"/>
              </a:rPr>
              <a:t>Pointers are not used in division and multiplication.</a:t>
            </a:r>
          </a:p>
          <a:p>
            <a:pPr algn="just" eaLnBrk="1" hangingPunct="1">
              <a:buFontTx/>
              <a:buNone/>
            </a:pPr>
            <a:r>
              <a:rPr lang="en-US" b="1" dirty="0">
                <a:solidFill>
                  <a:srgbClr val="C00000"/>
                </a:solidFill>
                <a:latin typeface="Arial" pitchFamily="34" charset="0"/>
                <a:cs typeface="Arial" pitchFamily="34" charset="0"/>
              </a:rPr>
              <a:t>		p1/p2;</a:t>
            </a:r>
          </a:p>
          <a:p>
            <a:pPr algn="just" eaLnBrk="1" hangingPunct="1">
              <a:buFontTx/>
              <a:buNone/>
            </a:pPr>
            <a:r>
              <a:rPr lang="en-US" b="1" dirty="0">
                <a:solidFill>
                  <a:srgbClr val="C00000"/>
                </a:solidFill>
                <a:latin typeface="Arial" pitchFamily="34" charset="0"/>
                <a:cs typeface="Arial" pitchFamily="34" charset="0"/>
              </a:rPr>
              <a:t>		p1*p2;</a:t>
            </a:r>
          </a:p>
          <a:p>
            <a:pPr algn="just" eaLnBrk="1" hangingPunct="1">
              <a:buFontTx/>
              <a:buNone/>
            </a:pPr>
            <a:r>
              <a:rPr lang="en-US" b="1" dirty="0">
                <a:solidFill>
                  <a:srgbClr val="C00000"/>
                </a:solidFill>
                <a:latin typeface="Arial" pitchFamily="34" charset="0"/>
                <a:cs typeface="Arial" pitchFamily="34" charset="0"/>
              </a:rPr>
              <a:t>		p1/3;</a:t>
            </a:r>
            <a:r>
              <a:rPr lang="en-US" dirty="0">
                <a:latin typeface="Arial" pitchFamily="34" charset="0"/>
                <a:cs typeface="Arial" pitchFamily="34" charset="0"/>
              </a:rPr>
              <a:t> 	are not allowed.</a:t>
            </a:r>
          </a:p>
          <a:p>
            <a:pPr algn="just" eaLnBrk="1" hangingPunct="1">
              <a:buFontTx/>
              <a:buNone/>
            </a:pPr>
            <a:endParaRPr lang="en-US" dirty="0">
              <a:latin typeface="Arial" pitchFamily="34" charset="0"/>
              <a:cs typeface="Arial" pitchFamily="34" charset="0"/>
            </a:endParaRPr>
          </a:p>
          <a:p>
            <a:pPr algn="just" eaLnBrk="1" hangingPunct="1">
              <a:buFont typeface="Wingdings" pitchFamily="2" charset="2"/>
              <a:buChar char="§"/>
            </a:pPr>
            <a:r>
              <a:rPr lang="en-US" dirty="0">
                <a:latin typeface="Arial" pitchFamily="34" charset="0"/>
                <a:cs typeface="Arial" pitchFamily="34" charset="0"/>
              </a:rPr>
              <a:t>Two pointers can not be added.</a:t>
            </a:r>
          </a:p>
          <a:p>
            <a:pPr algn="just" eaLnBrk="1" hangingPunct="1">
              <a:buFontTx/>
              <a:buNone/>
            </a:pPr>
            <a:r>
              <a:rPr lang="en-US" b="1" dirty="0">
                <a:solidFill>
                  <a:srgbClr val="C00000"/>
                </a:solidFill>
                <a:latin typeface="Arial" pitchFamily="34" charset="0"/>
                <a:cs typeface="Arial" pitchFamily="34" charset="0"/>
              </a:rPr>
              <a:t>		p1 + p2</a:t>
            </a:r>
            <a:r>
              <a:rPr lang="en-US" dirty="0">
                <a:latin typeface="Arial" pitchFamily="34" charset="0"/>
                <a:cs typeface="Arial" pitchFamily="34" charset="0"/>
              </a:rPr>
              <a:t> 	is illegal.</a:t>
            </a:r>
          </a:p>
        </p:txBody>
      </p:sp>
      <p:sp>
        <p:nvSpPr>
          <p:cNvPr id="3" name="Date Placeholder 2"/>
          <p:cNvSpPr>
            <a:spLocks noGrp="1"/>
          </p:cNvSpPr>
          <p:nvPr>
            <p:ph type="dt" sz="half" idx="10"/>
          </p:nvPr>
        </p:nvSpPr>
        <p:spPr/>
        <p:txBody>
          <a:bodyPr/>
          <a:lstStyle/>
          <a:p>
            <a:pPr>
              <a:defRPr/>
            </a:pPr>
            <a:fld id="{FE530D8F-5F4D-4929-B51E-AFB4C05FF5C8}" type="datetime1">
              <a:rPr lang="en-US" smtClean="0"/>
              <a:pPr>
                <a:defRPr/>
              </a:pPr>
              <a:t>11/21/2023</a:t>
            </a:fld>
            <a:endParaRPr lang="en-US"/>
          </a:p>
        </p:txBody>
      </p:sp>
      <p:sp>
        <p:nvSpPr>
          <p:cNvPr id="4" name="Footer Placeholder 3"/>
          <p:cNvSpPr>
            <a:spLocks noGrp="1"/>
          </p:cNvSpPr>
          <p:nvPr>
            <p:ph type="ftr" sz="quarter" idx="11"/>
          </p:nvPr>
        </p:nvSpPr>
        <p:spPr/>
        <p:txBody>
          <a:bodyPr/>
          <a:lstStyle/>
          <a:p>
            <a:pPr>
              <a:defRPr/>
            </a:pPr>
            <a:r>
              <a:rPr lang="en-IN"/>
              <a:t>CSE 1001                    Department of CSE</a:t>
            </a:r>
            <a:endParaRPr lang="en-US" dirty="0">
              <a:solidFill>
                <a:schemeClr val="bg1"/>
              </a:solidFill>
            </a:endParaRPr>
          </a:p>
        </p:txBody>
      </p:sp>
      <p:sp>
        <p:nvSpPr>
          <p:cNvPr id="5" name="Slide Number Placeholder 4"/>
          <p:cNvSpPr>
            <a:spLocks noGrp="1"/>
          </p:cNvSpPr>
          <p:nvPr>
            <p:ph type="sldNum" sz="quarter" idx="12"/>
          </p:nvPr>
        </p:nvSpPr>
        <p:spPr/>
        <p:txBody>
          <a:bodyPr/>
          <a:lstStyle/>
          <a:p>
            <a:pPr>
              <a:defRPr/>
            </a:pPr>
            <a:fld id="{B657A9B6-8AE5-483E-BFDF-CAD71860E51C}" type="slidenum">
              <a:rPr lang="en-US" smtClean="0"/>
              <a:pPr>
                <a:defRPr/>
              </a:pPr>
              <a:t>8</a:t>
            </a:fld>
            <a:endParaRPr lang="en-US"/>
          </a:p>
        </p:txBody>
      </p:sp>
    </p:spTree>
    <p:extLst>
      <p:ext uri="{BB962C8B-B14F-4D97-AF65-F5344CB8AC3E}">
        <p14:creationId xmlns:p14="http://schemas.microsoft.com/office/powerpoint/2010/main" val="673403030"/>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827584" y="654968"/>
            <a:ext cx="7924801" cy="685800"/>
          </a:xfrm>
        </p:spPr>
        <p:txBody>
          <a:bodyPr>
            <a:noAutofit/>
          </a:bodyPr>
          <a:lstStyle/>
          <a:p>
            <a:pPr algn="l" eaLnBrk="1" hangingPunct="1"/>
            <a:r>
              <a:rPr lang="en-US" sz="4000" dirty="0"/>
              <a:t>Program to exchange two values</a:t>
            </a:r>
          </a:p>
        </p:txBody>
      </p:sp>
      <p:sp>
        <p:nvSpPr>
          <p:cNvPr id="132099" name="Rectangle 3"/>
          <p:cNvSpPr>
            <a:spLocks noGrp="1" noChangeArrowheads="1"/>
          </p:cNvSpPr>
          <p:nvPr>
            <p:ph idx="1"/>
          </p:nvPr>
        </p:nvSpPr>
        <p:spPr>
          <a:xfrm>
            <a:off x="899592" y="1172245"/>
            <a:ext cx="7239000" cy="5281091"/>
          </a:xfrm>
        </p:spPr>
        <p:txBody>
          <a:bodyPr>
            <a:normAutofit fontScale="92500" lnSpcReduction="20000"/>
          </a:bodyPr>
          <a:lstStyle/>
          <a:p>
            <a:pPr>
              <a:lnSpc>
                <a:spcPct val="80000"/>
              </a:lnSpc>
              <a:buNone/>
              <a:defRPr/>
            </a:pPr>
            <a:endParaRPr lang="en-IN" sz="2000" b="1" dirty="0">
              <a:latin typeface="Tempus Sans ITC" pitchFamily="82" charset="0"/>
            </a:endParaRPr>
          </a:p>
          <a:p>
            <a:pPr>
              <a:lnSpc>
                <a:spcPct val="80000"/>
              </a:lnSpc>
              <a:buNone/>
              <a:defRPr/>
            </a:pPr>
            <a:r>
              <a:rPr lang="en-IN" sz="2000" b="1" dirty="0">
                <a:latin typeface="Tempus Sans ITC" pitchFamily="82" charset="0"/>
              </a:rPr>
              <a:t>#include&lt;</a:t>
            </a:r>
            <a:r>
              <a:rPr lang="en-IN" sz="2000" b="1" dirty="0" err="1">
                <a:latin typeface="Tempus Sans ITC" pitchFamily="82" charset="0"/>
              </a:rPr>
              <a:t>stdio.h</a:t>
            </a:r>
            <a:r>
              <a:rPr lang="en-IN" sz="2000" b="1" dirty="0">
                <a:latin typeface="Tempus Sans ITC" pitchFamily="82" charset="0"/>
              </a:rPr>
              <a:t>&gt;</a:t>
            </a:r>
          </a:p>
          <a:p>
            <a:pPr>
              <a:lnSpc>
                <a:spcPct val="80000"/>
              </a:lnSpc>
              <a:buNone/>
              <a:defRPr/>
            </a:pPr>
            <a:r>
              <a:rPr lang="en-IN" sz="2000" b="1" dirty="0" err="1">
                <a:latin typeface="Tempus Sans ITC" pitchFamily="82" charset="0"/>
              </a:rPr>
              <a:t>int</a:t>
            </a:r>
            <a:r>
              <a:rPr lang="en-IN" sz="2000" b="1" dirty="0">
                <a:latin typeface="Tempus Sans ITC" pitchFamily="82" charset="0"/>
              </a:rPr>
              <a:t> main()</a:t>
            </a:r>
          </a:p>
          <a:p>
            <a:pPr>
              <a:lnSpc>
                <a:spcPct val="80000"/>
              </a:lnSpc>
              <a:buNone/>
              <a:defRPr/>
            </a:pPr>
            <a:r>
              <a:rPr lang="en-IN" sz="2000" b="1" dirty="0">
                <a:latin typeface="Tempus Sans ITC" pitchFamily="82" charset="0"/>
              </a:rPr>
              <a:t>{</a:t>
            </a:r>
          </a:p>
          <a:p>
            <a:pPr>
              <a:lnSpc>
                <a:spcPct val="80000"/>
              </a:lnSpc>
              <a:buNone/>
              <a:defRPr/>
            </a:pPr>
            <a:endParaRPr lang="en-IN" sz="2000" b="1" dirty="0">
              <a:latin typeface="Tempus Sans ITC" pitchFamily="82" charset="0"/>
            </a:endParaRPr>
          </a:p>
          <a:p>
            <a:pPr>
              <a:lnSpc>
                <a:spcPct val="80000"/>
              </a:lnSpc>
              <a:buNone/>
              <a:defRPr/>
            </a:pPr>
            <a:r>
              <a:rPr lang="en-IN" sz="2000" b="1" dirty="0" err="1">
                <a:latin typeface="Tempus Sans ITC" pitchFamily="82" charset="0"/>
              </a:rPr>
              <a:t>int</a:t>
            </a:r>
            <a:r>
              <a:rPr lang="en-IN" sz="2000" b="1" dirty="0">
                <a:latin typeface="Tempus Sans ITC" pitchFamily="82" charset="0"/>
              </a:rPr>
              <a:t> x, y, t, *a, *b;</a:t>
            </a:r>
          </a:p>
          <a:p>
            <a:pPr>
              <a:lnSpc>
                <a:spcPct val="80000"/>
              </a:lnSpc>
              <a:buNone/>
              <a:defRPr/>
            </a:pPr>
            <a:r>
              <a:rPr lang="en-IN" sz="2000" b="1" dirty="0">
                <a:latin typeface="Tempus Sans ITC" pitchFamily="82" charset="0"/>
              </a:rPr>
              <a:t>a=&amp;x; b=&amp;y;</a:t>
            </a:r>
          </a:p>
          <a:p>
            <a:pPr>
              <a:lnSpc>
                <a:spcPct val="80000"/>
              </a:lnSpc>
              <a:buNone/>
              <a:defRPr/>
            </a:pPr>
            <a:r>
              <a:rPr lang="en-IN" sz="2000" b="1" dirty="0" err="1">
                <a:latin typeface="Tempus Sans ITC" pitchFamily="82" charset="0"/>
              </a:rPr>
              <a:t>printf</a:t>
            </a:r>
            <a:r>
              <a:rPr lang="en-IN" sz="2000" b="1" dirty="0">
                <a:latin typeface="Tempus Sans ITC" pitchFamily="82" charset="0"/>
              </a:rPr>
              <a:t>("Enter the values of a and b: \n");</a:t>
            </a:r>
          </a:p>
          <a:p>
            <a:pPr>
              <a:lnSpc>
                <a:spcPct val="80000"/>
              </a:lnSpc>
              <a:buNone/>
              <a:defRPr/>
            </a:pPr>
            <a:r>
              <a:rPr lang="en-IN" sz="2000" b="1" dirty="0" err="1">
                <a:latin typeface="Tempus Sans ITC" pitchFamily="82" charset="0"/>
              </a:rPr>
              <a:t>scanf</a:t>
            </a:r>
            <a:r>
              <a:rPr lang="en-IN" sz="2000" b="1" dirty="0">
                <a:latin typeface="Tempus Sans ITC" pitchFamily="82" charset="0"/>
              </a:rPr>
              <a:t>("%d %d", a, b); // equivalent to </a:t>
            </a:r>
            <a:r>
              <a:rPr lang="en-IN" sz="2000" b="1" dirty="0" err="1">
                <a:latin typeface="Tempus Sans ITC" pitchFamily="82" charset="0"/>
              </a:rPr>
              <a:t>scanf</a:t>
            </a:r>
            <a:r>
              <a:rPr lang="en-IN" sz="2000" b="1" dirty="0">
                <a:latin typeface="Tempus Sans ITC" pitchFamily="82" charset="0"/>
              </a:rPr>
              <a:t>(“%d %d”, &amp;x, &amp;y);</a:t>
            </a:r>
          </a:p>
          <a:p>
            <a:pPr>
              <a:lnSpc>
                <a:spcPct val="80000"/>
              </a:lnSpc>
              <a:buNone/>
              <a:defRPr/>
            </a:pPr>
            <a:r>
              <a:rPr lang="en-IN" sz="2000" b="1" dirty="0">
                <a:latin typeface="Tempus Sans ITC" pitchFamily="82" charset="0"/>
              </a:rPr>
              <a:t> t=*a;</a:t>
            </a:r>
          </a:p>
          <a:p>
            <a:pPr>
              <a:lnSpc>
                <a:spcPct val="80000"/>
              </a:lnSpc>
              <a:buNone/>
              <a:defRPr/>
            </a:pPr>
            <a:r>
              <a:rPr lang="en-IN" sz="2000" b="1" dirty="0">
                <a:latin typeface="Tempus Sans ITC" pitchFamily="82" charset="0"/>
              </a:rPr>
              <a:t>*a=*b;</a:t>
            </a:r>
          </a:p>
          <a:p>
            <a:pPr>
              <a:lnSpc>
                <a:spcPct val="80000"/>
              </a:lnSpc>
              <a:buNone/>
              <a:defRPr/>
            </a:pPr>
            <a:r>
              <a:rPr lang="en-IN" sz="2000" b="1" dirty="0">
                <a:latin typeface="Tempus Sans ITC" pitchFamily="82" charset="0"/>
              </a:rPr>
              <a:t>*b=t;</a:t>
            </a:r>
          </a:p>
          <a:p>
            <a:pPr>
              <a:lnSpc>
                <a:spcPct val="80000"/>
              </a:lnSpc>
              <a:buNone/>
              <a:defRPr/>
            </a:pPr>
            <a:endParaRPr lang="en-IN" sz="2000" b="1" dirty="0">
              <a:latin typeface="Tempus Sans ITC" pitchFamily="82" charset="0"/>
            </a:endParaRPr>
          </a:p>
          <a:p>
            <a:pPr>
              <a:lnSpc>
                <a:spcPct val="80000"/>
              </a:lnSpc>
              <a:buNone/>
              <a:defRPr/>
            </a:pPr>
            <a:r>
              <a:rPr lang="en-IN" sz="2000" b="1" dirty="0" err="1">
                <a:latin typeface="Tempus Sans ITC" pitchFamily="82" charset="0"/>
              </a:rPr>
              <a:t>printf</a:t>
            </a:r>
            <a:r>
              <a:rPr lang="en-IN" sz="2000" b="1" dirty="0">
                <a:latin typeface="Tempus Sans ITC" pitchFamily="82" charset="0"/>
              </a:rPr>
              <a:t>("x = %d \n", x);</a:t>
            </a:r>
          </a:p>
          <a:p>
            <a:pPr>
              <a:lnSpc>
                <a:spcPct val="80000"/>
              </a:lnSpc>
              <a:buNone/>
              <a:defRPr/>
            </a:pPr>
            <a:r>
              <a:rPr lang="en-IN" sz="2000" b="1" dirty="0" err="1">
                <a:latin typeface="Tempus Sans ITC" pitchFamily="82" charset="0"/>
              </a:rPr>
              <a:t>printf</a:t>
            </a:r>
            <a:r>
              <a:rPr lang="en-IN" sz="2000" b="1" dirty="0">
                <a:latin typeface="Tempus Sans ITC" pitchFamily="82" charset="0"/>
              </a:rPr>
              <a:t>("y = %d", y);</a:t>
            </a:r>
          </a:p>
          <a:p>
            <a:pPr>
              <a:lnSpc>
                <a:spcPct val="80000"/>
              </a:lnSpc>
              <a:buNone/>
              <a:defRPr/>
            </a:pPr>
            <a:endParaRPr lang="en-IN" sz="2000" b="1" dirty="0">
              <a:latin typeface="Tempus Sans ITC" pitchFamily="82" charset="0"/>
            </a:endParaRPr>
          </a:p>
          <a:p>
            <a:pPr>
              <a:lnSpc>
                <a:spcPct val="80000"/>
              </a:lnSpc>
              <a:buNone/>
              <a:defRPr/>
            </a:pPr>
            <a:r>
              <a:rPr lang="en-IN" sz="2000" b="1" dirty="0">
                <a:latin typeface="Tempus Sans ITC" pitchFamily="82" charset="0"/>
              </a:rPr>
              <a:t>return 0;</a:t>
            </a:r>
          </a:p>
          <a:p>
            <a:pPr>
              <a:lnSpc>
                <a:spcPct val="80000"/>
              </a:lnSpc>
              <a:buNone/>
              <a:defRPr/>
            </a:pPr>
            <a:r>
              <a:rPr lang="en-IN" sz="2000" b="1" dirty="0">
                <a:latin typeface="Tempus Sans ITC" pitchFamily="82" charset="0"/>
              </a:rPr>
              <a:t>}</a:t>
            </a:r>
            <a:endParaRPr lang="en-US" sz="2000" b="1" dirty="0">
              <a:latin typeface="Tempus Sans ITC" pitchFamily="82" charset="0"/>
            </a:endParaRPr>
          </a:p>
        </p:txBody>
      </p:sp>
      <p:sp>
        <p:nvSpPr>
          <p:cNvPr id="2" name="Date Placeholder 1"/>
          <p:cNvSpPr>
            <a:spLocks noGrp="1"/>
          </p:cNvSpPr>
          <p:nvPr>
            <p:ph type="dt" sz="half" idx="10"/>
          </p:nvPr>
        </p:nvSpPr>
        <p:spPr/>
        <p:txBody>
          <a:bodyPr/>
          <a:lstStyle/>
          <a:p>
            <a:pPr>
              <a:defRPr/>
            </a:pPr>
            <a:fld id="{8E5E51A0-9861-485F-BFB9-F616B8E1B35C}" type="datetime1">
              <a:rPr lang="en-US" smtClean="0"/>
              <a:pPr>
                <a:defRPr/>
              </a:pPr>
              <a:t>11/21/2023</a:t>
            </a:fld>
            <a:endParaRPr lang="en-US"/>
          </a:p>
        </p:txBody>
      </p:sp>
      <p:sp>
        <p:nvSpPr>
          <p:cNvPr id="15364" name="Footer Placeholder 3"/>
          <p:cNvSpPr>
            <a:spLocks noGrp="1"/>
          </p:cNvSpPr>
          <p:nvPr>
            <p:ph type="ftr" sz="quarter" idx="11"/>
          </p:nvPr>
        </p:nvSpPr>
        <p:spPr>
          <a:noFill/>
        </p:spPr>
        <p:txBody>
          <a:bodyPr/>
          <a:lstStyle/>
          <a:p>
            <a:r>
              <a:rPr lang="en-IN"/>
              <a:t>CSE 1001                    Department of CSE</a:t>
            </a:r>
            <a:endParaRPr lang="en-US">
              <a:solidFill>
                <a:schemeClr val="bg1"/>
              </a:solidFill>
            </a:endParaRPr>
          </a:p>
        </p:txBody>
      </p:sp>
      <p:sp>
        <p:nvSpPr>
          <p:cNvPr id="15365" name="Slide Number Placeholder 4"/>
          <p:cNvSpPr>
            <a:spLocks noGrp="1"/>
          </p:cNvSpPr>
          <p:nvPr>
            <p:ph type="sldNum" sz="quarter" idx="12"/>
          </p:nvPr>
        </p:nvSpPr>
        <p:spPr>
          <a:noFill/>
        </p:spPr>
        <p:txBody>
          <a:bodyPr/>
          <a:lstStyle/>
          <a:p>
            <a:fld id="{664B1197-E7E0-415B-9430-2401487F52EF}" type="slidenum">
              <a:rPr lang="en-US" smtClean="0"/>
              <a:pPr/>
              <a:t>9</a:t>
            </a:fld>
            <a:endParaRPr lang="en-US"/>
          </a:p>
        </p:txBody>
      </p:sp>
      <p:sp>
        <p:nvSpPr>
          <p:cNvPr id="6" name="Rectangle 5"/>
          <p:cNvSpPr/>
          <p:nvPr/>
        </p:nvSpPr>
        <p:spPr>
          <a:xfrm>
            <a:off x="3995936" y="4517492"/>
            <a:ext cx="4778474" cy="1471172"/>
          </a:xfrm>
          <a:prstGeom prst="rect">
            <a:avLst/>
          </a:prstGeom>
          <a:ln>
            <a:solidFill>
              <a:srgbClr val="FF0000"/>
            </a:solidFill>
          </a:ln>
        </p:spPr>
        <p:txBody>
          <a:bodyPr wrap="square">
            <a:spAutoFit/>
          </a:bodyPr>
          <a:lstStyle/>
          <a:p>
            <a:pPr>
              <a:lnSpc>
                <a:spcPct val="80000"/>
              </a:lnSpc>
              <a:defRPr/>
            </a:pPr>
            <a:r>
              <a:rPr lang="en-US" sz="2800" b="1" dirty="0">
                <a:solidFill>
                  <a:schemeClr val="accent2">
                    <a:lumMod val="75000"/>
                  </a:schemeClr>
                </a:solidFill>
                <a:latin typeface="Tempus Sans ITC" pitchFamily="82" charset="0"/>
              </a:rPr>
              <a:t>Enter the values of a and b: </a:t>
            </a:r>
          </a:p>
          <a:p>
            <a:pPr>
              <a:lnSpc>
                <a:spcPct val="80000"/>
              </a:lnSpc>
              <a:defRPr/>
            </a:pPr>
            <a:r>
              <a:rPr lang="en-US" sz="2800" b="1" dirty="0">
                <a:solidFill>
                  <a:schemeClr val="accent2">
                    <a:lumMod val="75000"/>
                  </a:schemeClr>
                </a:solidFill>
                <a:latin typeface="Tempus Sans ITC" pitchFamily="82" charset="0"/>
              </a:rPr>
              <a:t>10  5</a:t>
            </a:r>
          </a:p>
          <a:p>
            <a:pPr>
              <a:lnSpc>
                <a:spcPct val="80000"/>
              </a:lnSpc>
              <a:defRPr/>
            </a:pPr>
            <a:r>
              <a:rPr lang="en-US" sz="2800" b="1" dirty="0">
                <a:solidFill>
                  <a:srgbClr val="C00000"/>
                </a:solidFill>
                <a:latin typeface="Tempus Sans ITC" pitchFamily="82" charset="0"/>
              </a:rPr>
              <a:t>x= 5   </a:t>
            </a:r>
          </a:p>
          <a:p>
            <a:pPr>
              <a:lnSpc>
                <a:spcPct val="80000"/>
              </a:lnSpc>
              <a:defRPr/>
            </a:pPr>
            <a:r>
              <a:rPr lang="en-US" sz="2800" b="1" dirty="0">
                <a:solidFill>
                  <a:srgbClr val="C00000"/>
                </a:solidFill>
                <a:latin typeface="Tempus Sans ITC" pitchFamily="82" charset="0"/>
              </a:rPr>
              <a:t>y = 10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theme1.xml><?xml version="1.0" encoding="utf-8"?>
<a:theme xmlns:a="http://schemas.openxmlformats.org/drawingml/2006/main" name="2_Default Design">
  <a:themeElements>
    <a:clrScheme name="">
      <a:dk1>
        <a:srgbClr val="000000"/>
      </a:dk1>
      <a:lt1>
        <a:srgbClr val="FFFFFF"/>
      </a:lt1>
      <a:dk2>
        <a:srgbClr val="000044"/>
      </a:dk2>
      <a:lt2>
        <a:srgbClr val="FFFF00"/>
      </a:lt2>
      <a:accent1>
        <a:srgbClr val="FF9900"/>
      </a:accent1>
      <a:accent2>
        <a:srgbClr val="00FFFF"/>
      </a:accent2>
      <a:accent3>
        <a:srgbClr val="AAAAB0"/>
      </a:accent3>
      <a:accent4>
        <a:srgbClr val="DADADA"/>
      </a:accent4>
      <a:accent5>
        <a:srgbClr val="FFCAAA"/>
      </a:accent5>
      <a:accent6>
        <a:srgbClr val="00E7E7"/>
      </a:accent6>
      <a:hlink>
        <a:srgbClr val="FF0000"/>
      </a:hlink>
      <a:folHlink>
        <a:srgbClr val="969696"/>
      </a:folHlink>
    </a:clrScheme>
    <a:fontScheme name="2_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_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_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s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PSUC2018 Templat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SUC2018 Template" id="{93EF96F5-E747-46F5-91A5-49A1A8F17C25}" vid="{65C9EF66-907A-46B3-BC73-6E107B4F2626}"/>
    </a:ext>
  </a:extLst>
</a:theme>
</file>

<file path=ppt/theme/theme5.xml><?xml version="1.0" encoding="utf-8"?>
<a:theme xmlns:a="http://schemas.openxmlformats.org/drawingml/2006/main" name="1_PSUC2018 Templat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SUC2018 Template" id="{93EF96F5-E747-46F5-91A5-49A1A8F17C25}" vid="{65C9EF66-907A-46B3-BC73-6E107B4F2626}"/>
    </a:ext>
  </a:ext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6DF5B91811CE1479B5AC94E7432E9CC" ma:contentTypeVersion="2" ma:contentTypeDescription="Create a new document." ma:contentTypeScope="" ma:versionID="4a831d451a7fb25de5e597603941a9bf">
  <xsd:schema xmlns:xsd="http://www.w3.org/2001/XMLSchema" xmlns:xs="http://www.w3.org/2001/XMLSchema" xmlns:p="http://schemas.microsoft.com/office/2006/metadata/properties" xmlns:ns2="09eb9e8c-5042-4e07-b1e7-8851b83ebf39" targetNamespace="http://schemas.microsoft.com/office/2006/metadata/properties" ma:root="true" ma:fieldsID="15c452275c1f3b5e8a1dd815a4fe5520" ns2:_="">
    <xsd:import namespace="09eb9e8c-5042-4e07-b1e7-8851b83ebf39"/>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eb9e8c-5042-4e07-b1e7-8851b83ebf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8CB0D23-957B-46AB-A564-A733A5C02654}">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95E56739-A3A1-4A43-AD52-57475101B18C}">
  <ds:schemaRefs>
    <ds:schemaRef ds:uri="http://schemas.microsoft.com/sharepoint/v3/contenttype/forms"/>
  </ds:schemaRefs>
</ds:datastoreItem>
</file>

<file path=customXml/itemProps3.xml><?xml version="1.0" encoding="utf-8"?>
<ds:datastoreItem xmlns:ds="http://schemas.openxmlformats.org/officeDocument/2006/customXml" ds:itemID="{2C83ABA0-6275-4FAE-81DB-2420AFE56B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9eb9e8c-5042-4e07-b1e7-8851b83ebf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6159</TotalTime>
  <Words>1128</Words>
  <Application>Microsoft Office PowerPoint</Application>
  <PresentationFormat>On-screen Show (4:3)</PresentationFormat>
  <Paragraphs>170</Paragraphs>
  <Slides>9</Slides>
  <Notes>8</Notes>
  <HiddenSlides>0</HiddenSlides>
  <MMClips>0</MMClips>
  <ScaleCrop>false</ScaleCrop>
  <HeadingPairs>
    <vt:vector size="6" baseType="variant">
      <vt:variant>
        <vt:lpstr>Fonts Used</vt:lpstr>
      </vt:variant>
      <vt:variant>
        <vt:i4>5</vt:i4>
      </vt:variant>
      <vt:variant>
        <vt:lpstr>Theme</vt:lpstr>
      </vt:variant>
      <vt:variant>
        <vt:i4>5</vt:i4>
      </vt:variant>
      <vt:variant>
        <vt:lpstr>Slide Titles</vt:lpstr>
      </vt:variant>
      <vt:variant>
        <vt:i4>9</vt:i4>
      </vt:variant>
    </vt:vector>
  </HeadingPairs>
  <TitlesOfParts>
    <vt:vector size="19" baseType="lpstr">
      <vt:lpstr>Arial</vt:lpstr>
      <vt:lpstr>Calibri</vt:lpstr>
      <vt:lpstr>Tempus Sans ITC</vt:lpstr>
      <vt:lpstr>Times New Roman</vt:lpstr>
      <vt:lpstr>Wingdings</vt:lpstr>
      <vt:lpstr>2_Default Design</vt:lpstr>
      <vt:lpstr>cse-1</vt:lpstr>
      <vt:lpstr>1_Office Theme</vt:lpstr>
      <vt:lpstr>PSUC2018 Template</vt:lpstr>
      <vt:lpstr>1_PSUC2018 Template</vt:lpstr>
      <vt:lpstr>BASIC OPERATIONS ON Pointers AND  POINTERS TO ARRAYS</vt:lpstr>
      <vt:lpstr>Pointers- recap</vt:lpstr>
      <vt:lpstr>Pointer expressions</vt:lpstr>
      <vt:lpstr>Pointer Expressions - Example</vt:lpstr>
      <vt:lpstr>Operations on Pointer Variables</vt:lpstr>
      <vt:lpstr>Allowed Pointer Operations - Example</vt:lpstr>
      <vt:lpstr>Allowed Pointer Operations - Example</vt:lpstr>
      <vt:lpstr>Invalid Operations:</vt:lpstr>
      <vt:lpstr>Program to exchange two values</vt:lpstr>
    </vt:vector>
  </TitlesOfParts>
  <Company>M.I.T. MANIPAL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Pointers</dc:title>
  <dc:creator>RAJ</dc:creator>
  <cp:lastModifiedBy>Dr. Gautam Kumar [MU - Jaipur]</cp:lastModifiedBy>
  <cp:revision>190</cp:revision>
  <dcterms:created xsi:type="dcterms:W3CDTF">2006-06-13T05:50:57Z</dcterms:created>
  <dcterms:modified xsi:type="dcterms:W3CDTF">2023-11-21T15:13:59Z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0x01010016DF5B91811CE1479B5AC94E7432E9CC</vt:lpwstr>
  </property>
</Properties>
</file>